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4"/>
    <p:sldMasterId id="2147483650" r:id="rId5"/>
    <p:sldMasterId id="2147483652" r:id="rId6"/>
    <p:sldMasterId id="2147483654" r:id="rId7"/>
  </p:sldMasterIdLst>
  <p:notesMasterIdLst>
    <p:notesMasterId r:id="rId21"/>
  </p:notesMasterIdLst>
  <p:handoutMasterIdLst>
    <p:handoutMasterId r:id="rId22"/>
  </p:handoutMasterIdLst>
  <p:sldIdLst>
    <p:sldId id="289" r:id="rId8"/>
    <p:sldId id="301" r:id="rId9"/>
    <p:sldId id="305" r:id="rId10"/>
    <p:sldId id="291" r:id="rId11"/>
    <p:sldId id="306" r:id="rId12"/>
    <p:sldId id="307" r:id="rId13"/>
    <p:sldId id="308" r:id="rId14"/>
    <p:sldId id="309" r:id="rId15"/>
    <p:sldId id="310" r:id="rId16"/>
    <p:sldId id="311" r:id="rId17"/>
    <p:sldId id="312" r:id="rId18"/>
    <p:sldId id="313" r:id="rId19"/>
    <p:sldId id="314" r:id="rId20"/>
  </p:sldIdLst>
  <p:sldSz cx="13335000" cy="13335000"/>
  <p:notesSz cx="6858000" cy="9144000"/>
  <p:defaultText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0" userDrawn="1">
          <p15:clr>
            <a:srgbClr val="A4A3A4"/>
          </p15:clr>
        </p15:guide>
        <p15:guide id="2" pos="4200" userDrawn="1">
          <p15:clr>
            <a:srgbClr val="A4A3A4"/>
          </p15:clr>
        </p15:guide>
        <p15:guide id="3" pos="2454" userDrawn="1">
          <p15:clr>
            <a:srgbClr val="A4A3A4"/>
          </p15:clr>
        </p15:guide>
        <p15:guide id="4" pos="7874" userDrawn="1">
          <p15:clr>
            <a:srgbClr val="A4A3A4"/>
          </p15:clr>
        </p15:guide>
        <p15:guide id="5" orient="horz" pos="7375" userDrawn="1">
          <p15:clr>
            <a:srgbClr val="A4A3A4"/>
          </p15:clr>
        </p15:guide>
        <p15:guide id="6" pos="60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505"/>
    <a:srgbClr val="00909E"/>
    <a:srgbClr val="E3B505"/>
    <a:srgbClr val="D25CDE"/>
    <a:srgbClr val="738BD8"/>
    <a:srgbClr val="120166"/>
    <a:srgbClr val="211943"/>
    <a:srgbClr val="13030C"/>
    <a:srgbClr val="1A0410"/>
    <a:srgbClr val="3234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F321A-3E5B-40B5-A934-6F6CC1870DFC}" v="21" dt="2024-07-08T18:38:36.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08" autoAdjust="0"/>
  </p:normalViewPr>
  <p:slideViewPr>
    <p:cSldViewPr snapToGrid="0">
      <p:cViewPr>
        <p:scale>
          <a:sx n="33" d="100"/>
          <a:sy n="33" d="100"/>
        </p:scale>
        <p:origin x="2491" y="115"/>
      </p:cViewPr>
      <p:guideLst>
        <p:guide orient="horz" pos="4200"/>
        <p:guide pos="4200"/>
        <p:guide pos="2454"/>
        <p:guide pos="7874"/>
        <p:guide orient="horz" pos="7375"/>
        <p:guide pos="606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BIN VINOD" userId="d6702282c50bf5d9" providerId="LiveId" clId="{05BF321A-3E5B-40B5-A934-6F6CC1870DFC}"/>
    <pc:docChg chg="undo custSel addSld delSld modSld">
      <pc:chgData name="JIBIN VINOD" userId="d6702282c50bf5d9" providerId="LiveId" clId="{05BF321A-3E5B-40B5-A934-6F6CC1870DFC}" dt="2024-07-08T18:40:38.945" v="328"/>
      <pc:docMkLst>
        <pc:docMk/>
      </pc:docMkLst>
      <pc:sldChg chg="delSp modSp mod">
        <pc:chgData name="JIBIN VINOD" userId="d6702282c50bf5d9" providerId="LiveId" clId="{05BF321A-3E5B-40B5-A934-6F6CC1870DFC}" dt="2024-07-08T18:17:41.390" v="2" actId="478"/>
        <pc:sldMkLst>
          <pc:docMk/>
          <pc:sldMk cId="3498920468" sldId="289"/>
        </pc:sldMkLst>
        <pc:spChg chg="del">
          <ac:chgData name="JIBIN VINOD" userId="d6702282c50bf5d9" providerId="LiveId" clId="{05BF321A-3E5B-40B5-A934-6F6CC1870DFC}" dt="2024-07-08T18:17:41.390" v="2" actId="478"/>
          <ac:spMkLst>
            <pc:docMk/>
            <pc:sldMk cId="3498920468" sldId="289"/>
            <ac:spMk id="4" creationId="{F15E09F6-E32B-46A8-8065-9A3FB0BC2252}"/>
          </ac:spMkLst>
        </pc:spChg>
        <pc:spChg chg="del mod">
          <ac:chgData name="JIBIN VINOD" userId="d6702282c50bf5d9" providerId="LiveId" clId="{05BF321A-3E5B-40B5-A934-6F6CC1870DFC}" dt="2024-07-08T18:17:37.610" v="1" actId="478"/>
          <ac:spMkLst>
            <pc:docMk/>
            <pc:sldMk cId="3498920468" sldId="289"/>
            <ac:spMk id="5" creationId="{B19D9D0B-780C-4519-B680-33EC335352A0}"/>
          </ac:spMkLst>
        </pc:spChg>
      </pc:sldChg>
      <pc:sldChg chg="addSp delSp modSp mod">
        <pc:chgData name="JIBIN VINOD" userId="d6702282c50bf5d9" providerId="LiveId" clId="{05BF321A-3E5B-40B5-A934-6F6CC1870DFC}" dt="2024-07-08T18:24:08.591" v="71" actId="478"/>
        <pc:sldMkLst>
          <pc:docMk/>
          <pc:sldMk cId="2978210423" sldId="309"/>
        </pc:sldMkLst>
        <pc:spChg chg="del">
          <ac:chgData name="JIBIN VINOD" userId="d6702282c50bf5d9" providerId="LiveId" clId="{05BF321A-3E5B-40B5-A934-6F6CC1870DFC}" dt="2024-07-08T18:24:08.591" v="71" actId="478"/>
          <ac:spMkLst>
            <pc:docMk/>
            <pc:sldMk cId="2978210423" sldId="309"/>
            <ac:spMk id="4" creationId="{986FA84E-072A-6151-192B-CB7B162FA26E}"/>
          </ac:spMkLst>
        </pc:spChg>
        <pc:spChg chg="del mod">
          <ac:chgData name="JIBIN VINOD" userId="d6702282c50bf5d9" providerId="LiveId" clId="{05BF321A-3E5B-40B5-A934-6F6CC1870DFC}" dt="2024-07-08T18:24:01.446" v="70" actId="478"/>
          <ac:spMkLst>
            <pc:docMk/>
            <pc:sldMk cId="2978210423" sldId="309"/>
            <ac:spMk id="5" creationId="{3DEB6541-BF33-7AED-6CA5-0F8A37D93CAC}"/>
          </ac:spMkLst>
        </pc:spChg>
        <pc:spChg chg="add del mod">
          <ac:chgData name="JIBIN VINOD" userId="d6702282c50bf5d9" providerId="LiveId" clId="{05BF321A-3E5B-40B5-A934-6F6CC1870DFC}" dt="2024-07-08T18:23:52.232" v="68"/>
          <ac:spMkLst>
            <pc:docMk/>
            <pc:sldMk cId="2978210423" sldId="309"/>
            <ac:spMk id="6" creationId="{6D99B00B-2F63-0E38-AEE0-BF1C2094086C}"/>
          </ac:spMkLst>
        </pc:spChg>
        <pc:spChg chg="add mod">
          <ac:chgData name="JIBIN VINOD" userId="d6702282c50bf5d9" providerId="LiveId" clId="{05BF321A-3E5B-40B5-A934-6F6CC1870DFC}" dt="2024-07-08T18:23:49.017" v="66" actId="14100"/>
          <ac:spMkLst>
            <pc:docMk/>
            <pc:sldMk cId="2978210423" sldId="309"/>
            <ac:spMk id="10" creationId="{8EA78DA4-D629-CBC1-D3CD-CD89384AE0A3}"/>
          </ac:spMkLst>
        </pc:spChg>
        <pc:picChg chg="add mod">
          <ac:chgData name="JIBIN VINOD" userId="d6702282c50bf5d9" providerId="LiveId" clId="{05BF321A-3E5B-40B5-A934-6F6CC1870DFC}" dt="2024-07-08T18:22:24.467" v="16" actId="1037"/>
          <ac:picMkLst>
            <pc:docMk/>
            <pc:sldMk cId="2978210423" sldId="309"/>
            <ac:picMk id="3" creationId="{6372AF24-D9CC-E57B-81C3-1D66FC4E2A43}"/>
          </ac:picMkLst>
        </pc:picChg>
      </pc:sldChg>
      <pc:sldChg chg="addSp delSp modSp new mod">
        <pc:chgData name="JIBIN VINOD" userId="d6702282c50bf5d9" providerId="LiveId" clId="{05BF321A-3E5B-40B5-A934-6F6CC1870DFC}" dt="2024-07-08T18:30:00.905" v="150"/>
        <pc:sldMkLst>
          <pc:docMk/>
          <pc:sldMk cId="299048752" sldId="310"/>
        </pc:sldMkLst>
        <pc:spChg chg="del">
          <ac:chgData name="JIBIN VINOD" userId="d6702282c50bf5d9" providerId="LiveId" clId="{05BF321A-3E5B-40B5-A934-6F6CC1870DFC}" dt="2024-07-08T18:27:03.729" v="114" actId="931"/>
          <ac:spMkLst>
            <pc:docMk/>
            <pc:sldMk cId="299048752" sldId="310"/>
            <ac:spMk id="2" creationId="{7CF63081-9EFA-7347-7782-C82D0AE3B4B9}"/>
          </ac:spMkLst>
        </pc:spChg>
        <pc:spChg chg="add del mod">
          <ac:chgData name="JIBIN VINOD" userId="d6702282c50bf5d9" providerId="LiveId" clId="{05BF321A-3E5B-40B5-A934-6F6CC1870DFC}" dt="2024-07-08T18:25:06.605" v="108" actId="478"/>
          <ac:spMkLst>
            <pc:docMk/>
            <pc:sldMk cId="299048752" sldId="310"/>
            <ac:spMk id="3" creationId="{5A04BBFD-4AF1-3AA6-6CDF-2599000C005D}"/>
          </ac:spMkLst>
        </pc:spChg>
        <pc:spChg chg="del">
          <ac:chgData name="JIBIN VINOD" userId="d6702282c50bf5d9" providerId="LiveId" clId="{05BF321A-3E5B-40B5-A934-6F6CC1870DFC}" dt="2024-07-08T18:27:47.924" v="116" actId="478"/>
          <ac:spMkLst>
            <pc:docMk/>
            <pc:sldMk cId="299048752" sldId="310"/>
            <ac:spMk id="4" creationId="{CBB60A2C-FC65-73F0-02F2-5B2CEB48F9F1}"/>
          </ac:spMkLst>
        </pc:spChg>
        <pc:spChg chg="del">
          <ac:chgData name="JIBIN VINOD" userId="d6702282c50bf5d9" providerId="LiveId" clId="{05BF321A-3E5B-40B5-A934-6F6CC1870DFC}" dt="2024-07-08T18:27:32.540" v="115" actId="478"/>
          <ac:spMkLst>
            <pc:docMk/>
            <pc:sldMk cId="299048752" sldId="310"/>
            <ac:spMk id="5" creationId="{498B2EC2-D9D5-1863-9A98-B668E9760CC2}"/>
          </ac:spMkLst>
        </pc:spChg>
        <pc:spChg chg="add mod">
          <ac:chgData name="JIBIN VINOD" userId="d6702282c50bf5d9" providerId="LiveId" clId="{05BF321A-3E5B-40B5-A934-6F6CC1870DFC}" dt="2024-07-08T18:24:40.521" v="74"/>
          <ac:spMkLst>
            <pc:docMk/>
            <pc:sldMk cId="299048752" sldId="310"/>
            <ac:spMk id="6" creationId="{C4D3C15F-56A2-F84A-2480-41C926CCECAA}"/>
          </ac:spMkLst>
        </pc:spChg>
        <pc:spChg chg="add mod">
          <ac:chgData name="JIBIN VINOD" userId="d6702282c50bf5d9" providerId="LiveId" clId="{05BF321A-3E5B-40B5-A934-6F6CC1870DFC}" dt="2024-07-08T18:26:21.332" v="113" actId="255"/>
          <ac:spMkLst>
            <pc:docMk/>
            <pc:sldMk cId="299048752" sldId="310"/>
            <ac:spMk id="8" creationId="{0F1F84EE-823C-59B5-4494-7C3CCD0D2B63}"/>
          </ac:spMkLst>
        </pc:spChg>
        <pc:spChg chg="add del mod">
          <ac:chgData name="JIBIN VINOD" userId="d6702282c50bf5d9" providerId="LiveId" clId="{05BF321A-3E5B-40B5-A934-6F6CC1870DFC}" dt="2024-07-08T18:30:00.905" v="150"/>
          <ac:spMkLst>
            <pc:docMk/>
            <pc:sldMk cId="299048752" sldId="310"/>
            <ac:spMk id="15" creationId="{7812EF62-E58B-503A-70DE-373758792D6A}"/>
          </ac:spMkLst>
        </pc:spChg>
        <pc:spChg chg="add mod">
          <ac:chgData name="JIBIN VINOD" userId="d6702282c50bf5d9" providerId="LiveId" clId="{05BF321A-3E5B-40B5-A934-6F6CC1870DFC}" dt="2024-07-08T18:29:59.852" v="148" actId="14100"/>
          <ac:spMkLst>
            <pc:docMk/>
            <pc:sldMk cId="299048752" sldId="310"/>
            <ac:spMk id="17" creationId="{81FF2928-3C21-D312-4AE9-881935B05EF7}"/>
          </ac:spMkLst>
        </pc:spChg>
        <pc:picChg chg="add mod">
          <ac:chgData name="JIBIN VINOD" userId="d6702282c50bf5d9" providerId="LiveId" clId="{05BF321A-3E5B-40B5-A934-6F6CC1870DFC}" dt="2024-07-08T18:27:03.729" v="114" actId="931"/>
          <ac:picMkLst>
            <pc:docMk/>
            <pc:sldMk cId="299048752" sldId="310"/>
            <ac:picMk id="10" creationId="{434A7581-A3AB-F305-ECF4-888BD09CAC65}"/>
          </ac:picMkLst>
        </pc:picChg>
        <pc:picChg chg="add mod">
          <ac:chgData name="JIBIN VINOD" userId="d6702282c50bf5d9" providerId="LiveId" clId="{05BF321A-3E5B-40B5-A934-6F6CC1870DFC}" dt="2024-07-08T18:29:31.112" v="141" actId="1038"/>
          <ac:picMkLst>
            <pc:docMk/>
            <pc:sldMk cId="299048752" sldId="310"/>
            <ac:picMk id="12" creationId="{6BD3CF60-DB0B-9F95-6057-77829C50068B}"/>
          </ac:picMkLst>
        </pc:picChg>
        <pc:picChg chg="add del">
          <ac:chgData name="JIBIN VINOD" userId="d6702282c50bf5d9" providerId="LiveId" clId="{05BF321A-3E5B-40B5-A934-6F6CC1870DFC}" dt="2024-07-08T18:29:40.983" v="143" actId="22"/>
          <ac:picMkLst>
            <pc:docMk/>
            <pc:sldMk cId="299048752" sldId="310"/>
            <ac:picMk id="14" creationId="{3B1D13D9-3330-6440-203D-8E7117D18363}"/>
          </ac:picMkLst>
        </pc:picChg>
      </pc:sldChg>
      <pc:sldChg chg="addSp delSp modSp new mod">
        <pc:chgData name="JIBIN VINOD" userId="d6702282c50bf5d9" providerId="LiveId" clId="{05BF321A-3E5B-40B5-A934-6F6CC1870DFC}" dt="2024-07-08T18:33:47.990" v="215"/>
        <pc:sldMkLst>
          <pc:docMk/>
          <pc:sldMk cId="3679124674" sldId="311"/>
        </pc:sldMkLst>
        <pc:spChg chg="del">
          <ac:chgData name="JIBIN VINOD" userId="d6702282c50bf5d9" providerId="LiveId" clId="{05BF321A-3E5B-40B5-A934-6F6CC1870DFC}" dt="2024-07-08T18:31:24.345" v="184" actId="931"/>
          <ac:spMkLst>
            <pc:docMk/>
            <pc:sldMk cId="3679124674" sldId="311"/>
            <ac:spMk id="2" creationId="{420A4916-A54D-FD76-70DE-FC96A3768B38}"/>
          </ac:spMkLst>
        </pc:spChg>
        <pc:spChg chg="add del mod">
          <ac:chgData name="JIBIN VINOD" userId="d6702282c50bf5d9" providerId="LiveId" clId="{05BF321A-3E5B-40B5-A934-6F6CC1870DFC}" dt="2024-07-08T18:31:31.580" v="185" actId="478"/>
          <ac:spMkLst>
            <pc:docMk/>
            <pc:sldMk cId="3679124674" sldId="311"/>
            <ac:spMk id="3" creationId="{A83549B6-EFEB-8366-23E9-6D8411604F61}"/>
          </ac:spMkLst>
        </pc:spChg>
        <pc:spChg chg="del">
          <ac:chgData name="JIBIN VINOD" userId="d6702282c50bf5d9" providerId="LiveId" clId="{05BF321A-3E5B-40B5-A934-6F6CC1870DFC}" dt="2024-07-08T18:30:19.088" v="152" actId="478"/>
          <ac:spMkLst>
            <pc:docMk/>
            <pc:sldMk cId="3679124674" sldId="311"/>
            <ac:spMk id="4" creationId="{BB298A38-ADA5-F262-01CE-EBF86D3E4363}"/>
          </ac:spMkLst>
        </pc:spChg>
        <pc:spChg chg="del">
          <ac:chgData name="JIBIN VINOD" userId="d6702282c50bf5d9" providerId="LiveId" clId="{05BF321A-3E5B-40B5-A934-6F6CC1870DFC}" dt="2024-07-08T18:30:23.026" v="153" actId="478"/>
          <ac:spMkLst>
            <pc:docMk/>
            <pc:sldMk cId="3679124674" sldId="311"/>
            <ac:spMk id="5" creationId="{B84E4854-383A-C90B-B6D3-69D419345F92}"/>
          </ac:spMkLst>
        </pc:spChg>
        <pc:spChg chg="add mod">
          <ac:chgData name="JIBIN VINOD" userId="d6702282c50bf5d9" providerId="LiveId" clId="{05BF321A-3E5B-40B5-A934-6F6CC1870DFC}" dt="2024-07-08T18:30:32.924" v="155"/>
          <ac:spMkLst>
            <pc:docMk/>
            <pc:sldMk cId="3679124674" sldId="311"/>
            <ac:spMk id="6" creationId="{13AAC71B-1750-B742-36B5-6B0011A7F21F}"/>
          </ac:spMkLst>
        </pc:spChg>
        <pc:spChg chg="add del mod">
          <ac:chgData name="JIBIN VINOD" userId="d6702282c50bf5d9" providerId="LiveId" clId="{05BF321A-3E5B-40B5-A934-6F6CC1870DFC}" dt="2024-07-08T18:31:35.718" v="186" actId="478"/>
          <ac:spMkLst>
            <pc:docMk/>
            <pc:sldMk cId="3679124674" sldId="311"/>
            <ac:spMk id="10" creationId="{B47F3424-81A1-BF0C-2AF1-35C1BA82D4EF}"/>
          </ac:spMkLst>
        </pc:spChg>
        <pc:spChg chg="add mod">
          <ac:chgData name="JIBIN VINOD" userId="d6702282c50bf5d9" providerId="LiveId" clId="{05BF321A-3E5B-40B5-A934-6F6CC1870DFC}" dt="2024-07-08T18:32:14.158" v="194" actId="1076"/>
          <ac:spMkLst>
            <pc:docMk/>
            <pc:sldMk cId="3679124674" sldId="311"/>
            <ac:spMk id="11" creationId="{6D803A8D-8C07-895C-BB72-4C432306B45F}"/>
          </ac:spMkLst>
        </pc:spChg>
        <pc:spChg chg="add del mod">
          <ac:chgData name="JIBIN VINOD" userId="d6702282c50bf5d9" providerId="LiveId" clId="{05BF321A-3E5B-40B5-A934-6F6CC1870DFC}" dt="2024-07-08T18:33:47.989" v="213"/>
          <ac:spMkLst>
            <pc:docMk/>
            <pc:sldMk cId="3679124674" sldId="311"/>
            <ac:spMk id="12" creationId="{2F0A2A32-BD6C-CA09-5F8B-B3BDD7CF479D}"/>
          </ac:spMkLst>
        </pc:spChg>
        <pc:spChg chg="add del mod">
          <ac:chgData name="JIBIN VINOD" userId="d6702282c50bf5d9" providerId="LiveId" clId="{05BF321A-3E5B-40B5-A934-6F6CC1870DFC}" dt="2024-07-08T18:33:47.990" v="215"/>
          <ac:spMkLst>
            <pc:docMk/>
            <pc:sldMk cId="3679124674" sldId="311"/>
            <ac:spMk id="15" creationId="{348488C6-1FE2-C9BE-7EDC-6A8C2F93C7EB}"/>
          </ac:spMkLst>
        </pc:spChg>
        <pc:spChg chg="add mod">
          <ac:chgData name="JIBIN VINOD" userId="d6702282c50bf5d9" providerId="LiveId" clId="{05BF321A-3E5B-40B5-A934-6F6CC1870DFC}" dt="2024-07-08T18:33:35.109" v="210" actId="1036"/>
          <ac:spMkLst>
            <pc:docMk/>
            <pc:sldMk cId="3679124674" sldId="311"/>
            <ac:spMk id="17" creationId="{DB454952-C90E-06F9-33B1-3D2FF56B46C9}"/>
          </ac:spMkLst>
        </pc:spChg>
        <pc:picChg chg="add mod">
          <ac:chgData name="JIBIN VINOD" userId="d6702282c50bf5d9" providerId="LiveId" clId="{05BF321A-3E5B-40B5-A934-6F6CC1870DFC}" dt="2024-07-08T18:31:24.345" v="184" actId="931"/>
          <ac:picMkLst>
            <pc:docMk/>
            <pc:sldMk cId="3679124674" sldId="311"/>
            <ac:picMk id="8" creationId="{3FEA5B68-69EC-6C2A-19BB-41E92D28153B}"/>
          </ac:picMkLst>
        </pc:picChg>
        <pc:picChg chg="add mod">
          <ac:chgData name="JIBIN VINOD" userId="d6702282c50bf5d9" providerId="LiveId" clId="{05BF321A-3E5B-40B5-A934-6F6CC1870DFC}" dt="2024-07-08T18:33:00.605" v="200" actId="14100"/>
          <ac:picMkLst>
            <pc:docMk/>
            <pc:sldMk cId="3679124674" sldId="311"/>
            <ac:picMk id="14" creationId="{A9374CB5-B50F-B395-BD46-CDABD6634353}"/>
          </ac:picMkLst>
        </pc:picChg>
      </pc:sldChg>
      <pc:sldChg chg="addSp delSp modSp new mod">
        <pc:chgData name="JIBIN VINOD" userId="d6702282c50bf5d9" providerId="LiveId" clId="{05BF321A-3E5B-40B5-A934-6F6CC1870DFC}" dt="2024-07-08T18:36:22.590" v="288"/>
        <pc:sldMkLst>
          <pc:docMk/>
          <pc:sldMk cId="1105842092" sldId="312"/>
        </pc:sldMkLst>
        <pc:spChg chg="del">
          <ac:chgData name="JIBIN VINOD" userId="d6702282c50bf5d9" providerId="LiveId" clId="{05BF321A-3E5B-40B5-A934-6F6CC1870DFC}" dt="2024-07-08T18:34:14.713" v="219" actId="931"/>
          <ac:spMkLst>
            <pc:docMk/>
            <pc:sldMk cId="1105842092" sldId="312"/>
            <ac:spMk id="2" creationId="{457A289B-E4FD-AD1F-BDE3-0F16B6B55952}"/>
          </ac:spMkLst>
        </pc:spChg>
        <pc:spChg chg="del">
          <ac:chgData name="JIBIN VINOD" userId="d6702282c50bf5d9" providerId="LiveId" clId="{05BF321A-3E5B-40B5-A934-6F6CC1870DFC}" dt="2024-07-08T18:34:04.656" v="218" actId="478"/>
          <ac:spMkLst>
            <pc:docMk/>
            <pc:sldMk cId="1105842092" sldId="312"/>
            <ac:spMk id="3" creationId="{1B8B133C-C922-31FF-7CF0-9703A9BE563A}"/>
          </ac:spMkLst>
        </pc:spChg>
        <pc:spChg chg="del">
          <ac:chgData name="JIBIN VINOD" userId="d6702282c50bf5d9" providerId="LiveId" clId="{05BF321A-3E5B-40B5-A934-6F6CC1870DFC}" dt="2024-07-08T18:33:53.055" v="216" actId="478"/>
          <ac:spMkLst>
            <pc:docMk/>
            <pc:sldMk cId="1105842092" sldId="312"/>
            <ac:spMk id="4" creationId="{BBBC0EB1-D957-CADC-7EE9-FD5C939EE8AE}"/>
          </ac:spMkLst>
        </pc:spChg>
        <pc:spChg chg="del">
          <ac:chgData name="JIBIN VINOD" userId="d6702282c50bf5d9" providerId="LiveId" clId="{05BF321A-3E5B-40B5-A934-6F6CC1870DFC}" dt="2024-07-08T18:33:59.246" v="217" actId="478"/>
          <ac:spMkLst>
            <pc:docMk/>
            <pc:sldMk cId="1105842092" sldId="312"/>
            <ac:spMk id="5" creationId="{91B7B710-FA21-29F1-B9CB-77A672D4D95A}"/>
          </ac:spMkLst>
        </pc:spChg>
        <pc:spChg chg="add mod">
          <ac:chgData name="JIBIN VINOD" userId="d6702282c50bf5d9" providerId="LiveId" clId="{05BF321A-3E5B-40B5-A934-6F6CC1870DFC}" dt="2024-07-08T18:35:48.402" v="279" actId="20577"/>
          <ac:spMkLst>
            <pc:docMk/>
            <pc:sldMk cId="1105842092" sldId="312"/>
            <ac:spMk id="8" creationId="{A9945D1B-33AA-39E4-303D-7DA7E4574221}"/>
          </ac:spMkLst>
        </pc:spChg>
        <pc:spChg chg="add del mod">
          <ac:chgData name="JIBIN VINOD" userId="d6702282c50bf5d9" providerId="LiveId" clId="{05BF321A-3E5B-40B5-A934-6F6CC1870DFC}" dt="2024-07-08T18:36:22.590" v="288"/>
          <ac:spMkLst>
            <pc:docMk/>
            <pc:sldMk cId="1105842092" sldId="312"/>
            <ac:spMk id="11" creationId="{9426D1AD-C2DE-0C7E-3D9F-C57C0FA30D05}"/>
          </ac:spMkLst>
        </pc:spChg>
        <pc:spChg chg="add mod">
          <ac:chgData name="JIBIN VINOD" userId="d6702282c50bf5d9" providerId="LiveId" clId="{05BF321A-3E5B-40B5-A934-6F6CC1870DFC}" dt="2024-07-08T18:36:21.605" v="286" actId="14100"/>
          <ac:spMkLst>
            <pc:docMk/>
            <pc:sldMk cId="1105842092" sldId="312"/>
            <ac:spMk id="13" creationId="{FE2C39B4-B247-72E0-5DBA-FA093A2B04D3}"/>
          </ac:spMkLst>
        </pc:spChg>
        <pc:picChg chg="add mod">
          <ac:chgData name="JIBIN VINOD" userId="d6702282c50bf5d9" providerId="LiveId" clId="{05BF321A-3E5B-40B5-A934-6F6CC1870DFC}" dt="2024-07-08T18:34:45.196" v="243" actId="1076"/>
          <ac:picMkLst>
            <pc:docMk/>
            <pc:sldMk cId="1105842092" sldId="312"/>
            <ac:picMk id="7" creationId="{8892A8DA-A1AA-4673-5E47-64E5C2C3AB91}"/>
          </ac:picMkLst>
        </pc:picChg>
        <pc:picChg chg="add mod">
          <ac:chgData name="JIBIN VINOD" userId="d6702282c50bf5d9" providerId="LiveId" clId="{05BF321A-3E5B-40B5-A934-6F6CC1870DFC}" dt="2024-07-08T18:36:06.293" v="282" actId="1076"/>
          <ac:picMkLst>
            <pc:docMk/>
            <pc:sldMk cId="1105842092" sldId="312"/>
            <ac:picMk id="10" creationId="{834A30C9-C7B5-A505-9563-3AE3E0456D78}"/>
          </ac:picMkLst>
        </pc:picChg>
      </pc:sldChg>
      <pc:sldChg chg="new del">
        <pc:chgData name="JIBIN VINOD" userId="d6702282c50bf5d9" providerId="LiveId" clId="{05BF321A-3E5B-40B5-A934-6F6CC1870DFC}" dt="2024-07-08T18:37:04.080" v="294" actId="2696"/>
        <pc:sldMkLst>
          <pc:docMk/>
          <pc:sldMk cId="518093245" sldId="313"/>
        </pc:sldMkLst>
      </pc:sldChg>
      <pc:sldChg chg="addSp delSp modSp new mod">
        <pc:chgData name="JIBIN VINOD" userId="d6702282c50bf5d9" providerId="LiveId" clId="{05BF321A-3E5B-40B5-A934-6F6CC1870DFC}" dt="2024-07-08T18:39:11.932" v="312" actId="113"/>
        <pc:sldMkLst>
          <pc:docMk/>
          <pc:sldMk cId="2838605626" sldId="313"/>
        </pc:sldMkLst>
        <pc:spChg chg="del">
          <ac:chgData name="JIBIN VINOD" userId="d6702282c50bf5d9" providerId="LiveId" clId="{05BF321A-3E5B-40B5-A934-6F6CC1870DFC}" dt="2024-07-08T18:37:31.456" v="299" actId="931"/>
          <ac:spMkLst>
            <pc:docMk/>
            <pc:sldMk cId="2838605626" sldId="313"/>
            <ac:spMk id="2" creationId="{B57D77E1-E1BB-4D18-F557-26C5BAE55378}"/>
          </ac:spMkLst>
        </pc:spChg>
        <pc:spChg chg="del">
          <ac:chgData name="JIBIN VINOD" userId="d6702282c50bf5d9" providerId="LiveId" clId="{05BF321A-3E5B-40B5-A934-6F6CC1870DFC}" dt="2024-07-08T18:37:13.420" v="296" actId="478"/>
          <ac:spMkLst>
            <pc:docMk/>
            <pc:sldMk cId="2838605626" sldId="313"/>
            <ac:spMk id="3" creationId="{9D38D798-29A5-9F48-BD88-7B8A16FBBE02}"/>
          </ac:spMkLst>
        </pc:spChg>
        <pc:spChg chg="del">
          <ac:chgData name="JIBIN VINOD" userId="d6702282c50bf5d9" providerId="LiveId" clId="{05BF321A-3E5B-40B5-A934-6F6CC1870DFC}" dt="2024-07-08T18:37:22.869" v="298" actId="478"/>
          <ac:spMkLst>
            <pc:docMk/>
            <pc:sldMk cId="2838605626" sldId="313"/>
            <ac:spMk id="4" creationId="{CD1E3854-2164-A1E7-5CEF-03A48DCFD9F3}"/>
          </ac:spMkLst>
        </pc:spChg>
        <pc:spChg chg="del">
          <ac:chgData name="JIBIN VINOD" userId="d6702282c50bf5d9" providerId="LiveId" clId="{05BF321A-3E5B-40B5-A934-6F6CC1870DFC}" dt="2024-07-08T18:37:17.626" v="297" actId="478"/>
          <ac:spMkLst>
            <pc:docMk/>
            <pc:sldMk cId="2838605626" sldId="313"/>
            <ac:spMk id="5" creationId="{A0F07141-75D7-4B0E-A242-33FE19A956A8}"/>
          </ac:spMkLst>
        </pc:spChg>
        <pc:spChg chg="add mod">
          <ac:chgData name="JIBIN VINOD" userId="d6702282c50bf5d9" providerId="LiveId" clId="{05BF321A-3E5B-40B5-A934-6F6CC1870DFC}" dt="2024-07-08T18:37:59.055" v="304" actId="14100"/>
          <ac:spMkLst>
            <pc:docMk/>
            <pc:sldMk cId="2838605626" sldId="313"/>
            <ac:spMk id="8" creationId="{512B6E42-E87C-3637-FBA1-ECD9EAAE3597}"/>
          </ac:spMkLst>
        </pc:spChg>
        <pc:spChg chg="add mod">
          <ac:chgData name="JIBIN VINOD" userId="d6702282c50bf5d9" providerId="LiveId" clId="{05BF321A-3E5B-40B5-A934-6F6CC1870DFC}" dt="2024-07-08T18:39:11.932" v="312" actId="113"/>
          <ac:spMkLst>
            <pc:docMk/>
            <pc:sldMk cId="2838605626" sldId="313"/>
            <ac:spMk id="12" creationId="{BF3CB58C-8F5B-ED31-5FE1-E8F9E7574C70}"/>
          </ac:spMkLst>
        </pc:spChg>
        <pc:picChg chg="add mod">
          <ac:chgData name="JIBIN VINOD" userId="d6702282c50bf5d9" providerId="LiveId" clId="{05BF321A-3E5B-40B5-A934-6F6CC1870DFC}" dt="2024-07-08T18:37:31.456" v="299" actId="931"/>
          <ac:picMkLst>
            <pc:docMk/>
            <pc:sldMk cId="2838605626" sldId="313"/>
            <ac:picMk id="7" creationId="{655A029F-AC1C-C6F5-BA2D-F4F4BB10E028}"/>
          </ac:picMkLst>
        </pc:picChg>
        <pc:picChg chg="add mod">
          <ac:chgData name="JIBIN VINOD" userId="d6702282c50bf5d9" providerId="LiveId" clId="{05BF321A-3E5B-40B5-A934-6F6CC1870DFC}" dt="2024-07-08T18:38:44.799" v="308" actId="14100"/>
          <ac:picMkLst>
            <pc:docMk/>
            <pc:sldMk cId="2838605626" sldId="313"/>
            <ac:picMk id="10" creationId="{C0246348-1011-C4F0-5056-FCA3475D79B3}"/>
          </ac:picMkLst>
        </pc:picChg>
      </pc:sldChg>
      <pc:sldChg chg="new del">
        <pc:chgData name="JIBIN VINOD" userId="d6702282c50bf5d9" providerId="LiveId" clId="{05BF321A-3E5B-40B5-A934-6F6CC1870DFC}" dt="2024-07-08T18:36:51.425" v="290" actId="2696"/>
        <pc:sldMkLst>
          <pc:docMk/>
          <pc:sldMk cId="3092603568" sldId="313"/>
        </pc:sldMkLst>
      </pc:sldChg>
      <pc:sldChg chg="new del">
        <pc:chgData name="JIBIN VINOD" userId="d6702282c50bf5d9" providerId="LiveId" clId="{05BF321A-3E5B-40B5-A934-6F6CC1870DFC}" dt="2024-07-08T18:36:59.949" v="292" actId="2696"/>
        <pc:sldMkLst>
          <pc:docMk/>
          <pc:sldMk cId="3446960369" sldId="313"/>
        </pc:sldMkLst>
      </pc:sldChg>
      <pc:sldChg chg="addSp delSp modSp new mod">
        <pc:chgData name="JIBIN VINOD" userId="d6702282c50bf5d9" providerId="LiveId" clId="{05BF321A-3E5B-40B5-A934-6F6CC1870DFC}" dt="2024-07-08T18:40:38.945" v="328"/>
        <pc:sldMkLst>
          <pc:docMk/>
          <pc:sldMk cId="835074070" sldId="314"/>
        </pc:sldMkLst>
        <pc:spChg chg="mod">
          <ac:chgData name="JIBIN VINOD" userId="d6702282c50bf5d9" providerId="LiveId" clId="{05BF321A-3E5B-40B5-A934-6F6CC1870DFC}" dt="2024-07-08T18:39:48.283" v="321" actId="1076"/>
          <ac:spMkLst>
            <pc:docMk/>
            <pc:sldMk cId="835074070" sldId="314"/>
            <ac:spMk id="3" creationId="{47772792-04A9-51EB-4DB4-5B3BAA9B435C}"/>
          </ac:spMkLst>
        </pc:spChg>
        <pc:spChg chg="del">
          <ac:chgData name="JIBIN VINOD" userId="d6702282c50bf5d9" providerId="LiveId" clId="{05BF321A-3E5B-40B5-A934-6F6CC1870DFC}" dt="2024-07-08T18:39:53.624" v="322" actId="478"/>
          <ac:spMkLst>
            <pc:docMk/>
            <pc:sldMk cId="835074070" sldId="314"/>
            <ac:spMk id="4" creationId="{CC4836BE-C583-9EE2-EDCC-A9E4EC366EC2}"/>
          </ac:spMkLst>
        </pc:spChg>
        <pc:spChg chg="del">
          <ac:chgData name="JIBIN VINOD" userId="d6702282c50bf5d9" providerId="LiveId" clId="{05BF321A-3E5B-40B5-A934-6F6CC1870DFC}" dt="2024-07-08T18:39:59.058" v="323" actId="478"/>
          <ac:spMkLst>
            <pc:docMk/>
            <pc:sldMk cId="835074070" sldId="314"/>
            <ac:spMk id="5" creationId="{5DF061AB-811D-BACB-F5ED-5D7202701A61}"/>
          </ac:spMkLst>
        </pc:spChg>
        <pc:spChg chg="add mod">
          <ac:chgData name="JIBIN VINOD" userId="d6702282c50bf5d9" providerId="LiveId" clId="{05BF321A-3E5B-40B5-A934-6F6CC1870DFC}" dt="2024-07-08T18:40:38.945" v="328"/>
          <ac:spMkLst>
            <pc:docMk/>
            <pc:sldMk cId="835074070" sldId="314"/>
            <ac:spMk id="6" creationId="{CDAC4216-764D-78E4-E94E-561F8DDEB45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65057C-E5C6-4E45-97ED-A64C6DBFA6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7D8E680-522B-48BA-B836-BFF04998A6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653142-40CD-4B7C-9D32-C631BB592D8A}" type="datetimeFigureOut">
              <a:rPr lang="en-US" smtClean="0"/>
              <a:t>7/8/2024</a:t>
            </a:fld>
            <a:endParaRPr lang="en-US" dirty="0"/>
          </a:p>
        </p:txBody>
      </p:sp>
      <p:sp>
        <p:nvSpPr>
          <p:cNvPr id="4" name="Footer Placeholder 3">
            <a:extLst>
              <a:ext uri="{FF2B5EF4-FFF2-40B4-BE49-F238E27FC236}">
                <a16:creationId xmlns:a16="http://schemas.microsoft.com/office/drawing/2014/main" id="{40432244-026F-48DF-8EFD-6A3761A574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9A2489-2086-4DA2-8F63-264B949044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ED557B-81BB-4ADD-ABEE-1CC43C94B634}" type="slidenum">
              <a:rPr lang="en-US" smtClean="0"/>
              <a:t>‹#›</a:t>
            </a:fld>
            <a:endParaRPr lang="en-US" dirty="0"/>
          </a:p>
        </p:txBody>
      </p:sp>
    </p:spTree>
    <p:extLst>
      <p:ext uri="{BB962C8B-B14F-4D97-AF65-F5344CB8AC3E}">
        <p14:creationId xmlns:p14="http://schemas.microsoft.com/office/powerpoint/2010/main" val="1946528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312B6-DF46-4320-BC4D-FBC3742D0FBB}" type="datetimeFigureOut">
              <a:rPr lang="en-US" smtClean="0"/>
              <a:t>7/8/2024</a:t>
            </a:fld>
            <a:endParaRPr lang="en-US" dirty="0"/>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4E798-C6B5-4CFD-BD4D-912D83FC3F46}" type="slidenum">
              <a:rPr lang="en-US" smtClean="0"/>
              <a:t>‹#›</a:t>
            </a:fld>
            <a:endParaRPr lang="en-US" dirty="0"/>
          </a:p>
        </p:txBody>
      </p:sp>
    </p:spTree>
    <p:extLst>
      <p:ext uri="{BB962C8B-B14F-4D97-AF65-F5344CB8AC3E}">
        <p14:creationId xmlns:p14="http://schemas.microsoft.com/office/powerpoint/2010/main" val="160288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24E798-C6B5-4CFD-BD4D-912D83FC3F46}" type="slidenum">
              <a:rPr lang="en-US" smtClean="0"/>
              <a:t>6</a:t>
            </a:fld>
            <a:endParaRPr lang="en-US" dirty="0"/>
          </a:p>
        </p:txBody>
      </p:sp>
    </p:spTree>
    <p:extLst>
      <p:ext uri="{BB962C8B-B14F-4D97-AF65-F5344CB8AC3E}">
        <p14:creationId xmlns:p14="http://schemas.microsoft.com/office/powerpoint/2010/main" val="381778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49B99344-1B84-42D8-B610-0928EBD48086}"/>
              </a:ext>
            </a:extLst>
          </p:cNvPr>
          <p:cNvSpPr>
            <a:spLocks noGrp="1"/>
          </p:cNvSpPr>
          <p:nvPr>
            <p:ph type="pic" sz="quarter" idx="11"/>
          </p:nvPr>
        </p:nvSpPr>
        <p:spPr>
          <a:xfrm>
            <a:off x="300" y="300"/>
            <a:ext cx="13334400" cy="13334400"/>
          </a:xfrm>
        </p:spPr>
        <p:txBody>
          <a:bodyPr anchor="ctr" anchorCtr="0"/>
          <a:lstStyle>
            <a:lvl1pPr marL="0" indent="0" algn="ctr">
              <a:buNone/>
              <a:defRPr>
                <a:solidFill>
                  <a:schemeClr val="accent3"/>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C7981B-C38E-4CCC-A647-AC3CC54F5236}"/>
              </a:ext>
            </a:extLst>
          </p:cNvPr>
          <p:cNvSpPr>
            <a:spLocks noGrp="1"/>
          </p:cNvSpPr>
          <p:nvPr>
            <p:ph type="ctrTitle" hasCustomPrompt="1"/>
          </p:nvPr>
        </p:nvSpPr>
        <p:spPr>
          <a:xfrm>
            <a:off x="300" y="5435599"/>
            <a:ext cx="13334400" cy="2608263"/>
          </a:xfrm>
          <a:solidFill>
            <a:schemeClr val="accent5">
              <a:alpha val="70000"/>
            </a:schemeClr>
          </a:solidFill>
        </p:spPr>
        <p:txBody>
          <a:bodyPr tIns="180000" anchor="ctr" anchorCtr="0">
            <a:noAutofit/>
          </a:bodyPr>
          <a:lstStyle>
            <a:lvl1pPr algn="ctr">
              <a:defRPr sz="15300" b="1" spc="0" baseline="0">
                <a:gradFill flip="none" rotWithShape="1">
                  <a:gsLst>
                    <a:gs pos="0">
                      <a:schemeClr val="accent3"/>
                    </a:gs>
                    <a:gs pos="100000">
                      <a:schemeClr val="accent1"/>
                    </a:gs>
                  </a:gsLst>
                  <a:lin ang="0" scaled="1"/>
                  <a:tileRect/>
                </a:gradFill>
              </a:defRPr>
            </a:lvl1pPr>
          </a:lstStyle>
          <a:p>
            <a:r>
              <a:rPr lang="en-US" dirty="0"/>
              <a:t>ILLUSIONS</a:t>
            </a:r>
          </a:p>
        </p:txBody>
      </p:sp>
      <p:sp>
        <p:nvSpPr>
          <p:cNvPr id="11" name="Subtitle 10">
            <a:extLst>
              <a:ext uri="{FF2B5EF4-FFF2-40B4-BE49-F238E27FC236}">
                <a16:creationId xmlns:a16="http://schemas.microsoft.com/office/drawing/2014/main" id="{5EDCCE4F-8BC4-4079-BABC-AA7C6F9ECF25}"/>
              </a:ext>
            </a:extLst>
          </p:cNvPr>
          <p:cNvSpPr>
            <a:spLocks noGrp="1"/>
          </p:cNvSpPr>
          <p:nvPr>
            <p:ph type="subTitle" idx="1" hasCustomPrompt="1"/>
          </p:nvPr>
        </p:nvSpPr>
        <p:spPr>
          <a:xfrm>
            <a:off x="0" y="0"/>
            <a:ext cx="5126510" cy="2311400"/>
          </a:xfrm>
          <a:custGeom>
            <a:avLst/>
            <a:gdLst>
              <a:gd name="connsiteX0" fmla="*/ 0 w 5126510"/>
              <a:gd name="connsiteY0" fmla="*/ 0 h 2311400"/>
              <a:gd name="connsiteX1" fmla="*/ 5126510 w 5126510"/>
              <a:gd name="connsiteY1" fmla="*/ 0 h 2311400"/>
              <a:gd name="connsiteX2" fmla="*/ 2355338 w 5126510"/>
              <a:gd name="connsiteY2" fmla="*/ 2311400 h 2311400"/>
              <a:gd name="connsiteX3" fmla="*/ 0 w 5126510"/>
              <a:gd name="connsiteY3" fmla="*/ 2311400 h 2311400"/>
            </a:gdLst>
            <a:ahLst/>
            <a:cxnLst>
              <a:cxn ang="0">
                <a:pos x="connsiteX0" y="connsiteY0"/>
              </a:cxn>
              <a:cxn ang="0">
                <a:pos x="connsiteX1" y="connsiteY1"/>
              </a:cxn>
              <a:cxn ang="0">
                <a:pos x="connsiteX2" y="connsiteY2"/>
              </a:cxn>
              <a:cxn ang="0">
                <a:pos x="connsiteX3" y="connsiteY3"/>
              </a:cxn>
            </a:cxnLst>
            <a:rect l="l" t="t" r="r" b="b"/>
            <a:pathLst>
              <a:path w="5126510" h="2311400">
                <a:moveTo>
                  <a:pt x="0" y="0"/>
                </a:moveTo>
                <a:lnTo>
                  <a:pt x="5126510" y="0"/>
                </a:lnTo>
                <a:lnTo>
                  <a:pt x="2355338" y="2311400"/>
                </a:lnTo>
                <a:lnTo>
                  <a:pt x="0" y="2311400"/>
                </a:lnTo>
                <a:close/>
              </a:path>
            </a:pathLst>
          </a:custGeom>
          <a:solidFill>
            <a:schemeClr val="accent5">
              <a:alpha val="70000"/>
            </a:schemeClr>
          </a:solidFill>
        </p:spPr>
        <p:txBody>
          <a:bodyPr wrap="square" lIns="612000" anchor="ctr" anchorCtr="0">
            <a:noAutofit/>
          </a:bodyPr>
          <a:lstStyle>
            <a:lvl1pPr marL="0" indent="0" algn="l">
              <a:lnSpc>
                <a:spcPct val="95000"/>
              </a:lnSpc>
              <a:spcBef>
                <a:spcPts val="0"/>
              </a:spcBef>
              <a:buNone/>
              <a:defRPr sz="2900" b="1">
                <a:solidFill>
                  <a:schemeClr val="accent3"/>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 Sit</a:t>
            </a:r>
            <a:br>
              <a:rPr lang="en-US" dirty="0"/>
            </a:br>
            <a:r>
              <a:rPr lang="en-US" dirty="0"/>
              <a:t>Amet</a:t>
            </a:r>
          </a:p>
        </p:txBody>
      </p:sp>
      <p:sp>
        <p:nvSpPr>
          <p:cNvPr id="19" name="Text Placeholder 18">
            <a:extLst>
              <a:ext uri="{FF2B5EF4-FFF2-40B4-BE49-F238E27FC236}">
                <a16:creationId xmlns:a16="http://schemas.microsoft.com/office/drawing/2014/main" id="{AC0E9AAF-5816-4855-A4A6-9CD5623D0B01}"/>
              </a:ext>
            </a:extLst>
          </p:cNvPr>
          <p:cNvSpPr>
            <a:spLocks noGrp="1"/>
          </p:cNvSpPr>
          <p:nvPr>
            <p:ph type="body" sz="quarter" idx="10" hasCustomPrompt="1"/>
          </p:nvPr>
        </p:nvSpPr>
        <p:spPr>
          <a:xfrm>
            <a:off x="7749864" y="11023800"/>
            <a:ext cx="5585136" cy="2311200"/>
          </a:xfrm>
          <a:custGeom>
            <a:avLst/>
            <a:gdLst>
              <a:gd name="connsiteX0" fmla="*/ 2688015 w 5585136"/>
              <a:gd name="connsiteY0" fmla="*/ 0 h 2311200"/>
              <a:gd name="connsiteX1" fmla="*/ 5585136 w 5585136"/>
              <a:gd name="connsiteY1" fmla="*/ 0 h 2311200"/>
              <a:gd name="connsiteX2" fmla="*/ 5585136 w 5585136"/>
              <a:gd name="connsiteY2" fmla="*/ 2311200 h 2311200"/>
              <a:gd name="connsiteX3" fmla="*/ 0 w 5585136"/>
              <a:gd name="connsiteY3" fmla="*/ 2311200 h 2311200"/>
            </a:gdLst>
            <a:ahLst/>
            <a:cxnLst>
              <a:cxn ang="0">
                <a:pos x="connsiteX0" y="connsiteY0"/>
              </a:cxn>
              <a:cxn ang="0">
                <a:pos x="connsiteX1" y="connsiteY1"/>
              </a:cxn>
              <a:cxn ang="0">
                <a:pos x="connsiteX2" y="connsiteY2"/>
              </a:cxn>
              <a:cxn ang="0">
                <a:pos x="connsiteX3" y="connsiteY3"/>
              </a:cxn>
            </a:cxnLst>
            <a:rect l="l" t="t" r="r" b="b"/>
            <a:pathLst>
              <a:path w="5585136" h="2311200">
                <a:moveTo>
                  <a:pt x="2688015" y="0"/>
                </a:moveTo>
                <a:lnTo>
                  <a:pt x="5585136" y="0"/>
                </a:lnTo>
                <a:lnTo>
                  <a:pt x="5585136" y="2311200"/>
                </a:lnTo>
                <a:lnTo>
                  <a:pt x="0" y="2311200"/>
                </a:lnTo>
                <a:close/>
              </a:path>
            </a:pathLst>
          </a:custGeom>
          <a:solidFill>
            <a:schemeClr val="accent5">
              <a:alpha val="50000"/>
            </a:schemeClr>
          </a:solidFill>
        </p:spPr>
        <p:txBody>
          <a:bodyPr wrap="square" rIns="648000" anchor="ctr" anchorCtr="0">
            <a:noAutofit/>
          </a:bodyPr>
          <a:lstStyle>
            <a:lvl1pPr marL="0" indent="0" algn="r">
              <a:lnSpc>
                <a:spcPct val="80000"/>
              </a:lnSpc>
              <a:spcBef>
                <a:spcPts val="0"/>
              </a:spcBef>
              <a:buNone/>
              <a:defRPr sz="5400">
                <a:solidFill>
                  <a:schemeClr val="accent3"/>
                </a:solidFill>
              </a:defRPr>
            </a:lvl1pPr>
          </a:lstStyle>
          <a:p>
            <a:pPr lvl="0"/>
            <a:r>
              <a:rPr lang="en-US" dirty="0"/>
              <a:t>Flora</a:t>
            </a:r>
            <a:br>
              <a:rPr lang="en-US" dirty="0"/>
            </a:br>
            <a:r>
              <a:rPr lang="en-US" dirty="0" err="1"/>
              <a:t>Berggen</a:t>
            </a:r>
            <a:endParaRPr lang="en-US" dirty="0"/>
          </a:p>
        </p:txBody>
      </p:sp>
    </p:spTree>
    <p:extLst>
      <p:ext uri="{BB962C8B-B14F-4D97-AF65-F5344CB8AC3E}">
        <p14:creationId xmlns:p14="http://schemas.microsoft.com/office/powerpoint/2010/main" val="1968703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ED24E94-E3BF-1B48-891D-BA46CE97F8FF}"/>
              </a:ext>
            </a:extLst>
          </p:cNvPr>
          <p:cNvSpPr>
            <a:spLocks noGrp="1"/>
          </p:cNvSpPr>
          <p:nvPr>
            <p:ph type="pic" sz="quarter" idx="13" hasCustomPrompt="1"/>
          </p:nvPr>
        </p:nvSpPr>
        <p:spPr>
          <a:xfrm>
            <a:off x="0" y="0"/>
            <a:ext cx="13333412" cy="13335000"/>
          </a:xfrm>
          <a:solidFill>
            <a:schemeClr val="bg2"/>
          </a:solidFill>
        </p:spPr>
        <p:txBody>
          <a:bodyPr/>
          <a:lstStyle>
            <a:lvl1pPr marL="0" indent="0">
              <a:buNone/>
              <a:defRPr>
                <a:solidFill>
                  <a:schemeClr val="bg1"/>
                </a:solidFill>
                <a:latin typeface="+mn-lt"/>
                <a:cs typeface="Posterama" panose="020B0504020200020000" pitchFamily="34" charset="0"/>
              </a:defRPr>
            </a:lvl1pPr>
          </a:lstStyle>
          <a:p>
            <a:r>
              <a:rPr lang="en-US" dirty="0">
                <a:latin typeface="Posterama" panose="020B0504020200020000" pitchFamily="34" charset="0"/>
                <a:cs typeface="Posterama" panose="020B0504020200020000" pitchFamily="34" charset="0"/>
              </a:rPr>
              <a:t>Add image</a:t>
            </a:r>
            <a:endParaRPr lang="en-US" dirty="0"/>
          </a:p>
        </p:txBody>
      </p:sp>
      <p:sp>
        <p:nvSpPr>
          <p:cNvPr id="5" name="Text Placeholder 4">
            <a:extLst>
              <a:ext uri="{FF2B5EF4-FFF2-40B4-BE49-F238E27FC236}">
                <a16:creationId xmlns:a16="http://schemas.microsoft.com/office/drawing/2014/main" id="{AABE0B68-662D-4E0E-84ED-99B0B7A6881C}"/>
              </a:ext>
            </a:extLst>
          </p:cNvPr>
          <p:cNvSpPr>
            <a:spLocks noGrp="1"/>
          </p:cNvSpPr>
          <p:nvPr>
            <p:ph type="body" sz="quarter" idx="12" hasCustomPrompt="1"/>
          </p:nvPr>
        </p:nvSpPr>
        <p:spPr>
          <a:xfrm>
            <a:off x="-30187" y="2505456"/>
            <a:ext cx="13335000" cy="729532"/>
          </a:xfrm>
        </p:spPr>
        <p:txBody>
          <a:bodyPr>
            <a:noAutofit/>
          </a:bodyPr>
          <a:lstStyle>
            <a:lvl1pPr marL="0" indent="0" algn="ctr">
              <a:buNone/>
              <a:defRPr lang="en-US" sz="5400" b="0" kern="1200" spc="300" dirty="0">
                <a:solidFill>
                  <a:schemeClr val="bg1"/>
                </a:solidFill>
                <a:effectLst/>
                <a:latin typeface="+mn-lt"/>
                <a:ea typeface="+mj-ea"/>
                <a:cs typeface="Posterama" panose="020B0504020200020000" pitchFamily="34" charset="0"/>
              </a:defRPr>
            </a:lvl1pPr>
          </a:lstStyle>
          <a:p>
            <a:pPr lvl="0"/>
            <a:r>
              <a:rPr lang="en-US" dirty="0"/>
              <a:t>CLICK TO ADD TEXT</a:t>
            </a:r>
          </a:p>
        </p:txBody>
      </p:sp>
      <p:sp>
        <p:nvSpPr>
          <p:cNvPr id="2" name="Title 1">
            <a:extLst>
              <a:ext uri="{FF2B5EF4-FFF2-40B4-BE49-F238E27FC236}">
                <a16:creationId xmlns:a16="http://schemas.microsoft.com/office/drawing/2014/main" id="{7AF226F2-B305-44A4-B83A-232739B1E801}"/>
              </a:ext>
            </a:extLst>
          </p:cNvPr>
          <p:cNvSpPr>
            <a:spLocks noGrp="1"/>
          </p:cNvSpPr>
          <p:nvPr>
            <p:ph type="ctrTitle" hasCustomPrompt="1"/>
          </p:nvPr>
        </p:nvSpPr>
        <p:spPr>
          <a:xfrm>
            <a:off x="29587" y="1298448"/>
            <a:ext cx="13334400" cy="1208315"/>
          </a:xfrm>
        </p:spPr>
        <p:txBody>
          <a:bodyPr anchor="b">
            <a:noAutofit/>
          </a:bodyPr>
          <a:lstStyle>
            <a:lvl1pPr algn="ctr">
              <a:defRPr sz="12500" b="0" i="0" spc="0">
                <a:solidFill>
                  <a:schemeClr val="bg1"/>
                </a:solidFill>
                <a:effectLst/>
                <a:latin typeface="+mj-lt"/>
                <a:cs typeface="Posterama" panose="020B0504020200020000" pitchFamily="34" charset="0"/>
              </a:defRPr>
            </a:lvl1pPr>
          </a:lstStyle>
          <a:p>
            <a:r>
              <a:rPr lang="en-US" dirty="0"/>
              <a:t>TITLE </a:t>
            </a:r>
          </a:p>
        </p:txBody>
      </p:sp>
      <p:sp>
        <p:nvSpPr>
          <p:cNvPr id="10" name="Text Placeholder 4">
            <a:extLst>
              <a:ext uri="{FF2B5EF4-FFF2-40B4-BE49-F238E27FC236}">
                <a16:creationId xmlns:a16="http://schemas.microsoft.com/office/drawing/2014/main" id="{BDB85C26-D1F5-0F40-9063-17FB7D39E725}"/>
              </a:ext>
            </a:extLst>
          </p:cNvPr>
          <p:cNvSpPr>
            <a:spLocks noGrp="1"/>
          </p:cNvSpPr>
          <p:nvPr>
            <p:ph type="body" sz="quarter" idx="14" hasCustomPrompt="1"/>
          </p:nvPr>
        </p:nvSpPr>
        <p:spPr>
          <a:xfrm>
            <a:off x="1156447" y="12207240"/>
            <a:ext cx="10972801" cy="393192"/>
          </a:xfrm>
        </p:spPr>
        <p:txBody>
          <a:bodyPr>
            <a:normAutofit/>
          </a:bodyPr>
          <a:lstStyle>
            <a:lvl1pPr marL="0" indent="0" algn="ctr">
              <a:buNone/>
              <a:defRPr lang="en-US" sz="2400" b="0" kern="1200" spc="0" dirty="0">
                <a:solidFill>
                  <a:schemeClr val="bg1"/>
                </a:solidFill>
                <a:effectLst/>
                <a:latin typeface="+mn-lt"/>
                <a:ea typeface="+mj-ea"/>
                <a:cs typeface="Posterama" panose="020B0504020200020000" pitchFamily="34" charset="0"/>
              </a:defRPr>
            </a:lvl1pPr>
          </a:lstStyle>
          <a:p>
            <a:r>
              <a:rPr lang="en-US" dirty="0"/>
              <a:t>Lorem ipsum | Dolor sit amet, </a:t>
            </a:r>
            <a:r>
              <a:rPr lang="en-US" dirty="0" err="1"/>
              <a:t>consectetuer</a:t>
            </a:r>
            <a:r>
              <a:rPr lang="en-US" dirty="0"/>
              <a:t> | </a:t>
            </a:r>
            <a:r>
              <a:rPr lang="en-US" dirty="0" err="1"/>
              <a:t>Dipiscing</a:t>
            </a:r>
            <a:r>
              <a:rPr lang="en-US" dirty="0"/>
              <a:t> </a:t>
            </a:r>
            <a:r>
              <a:rPr lang="en-US" dirty="0" err="1"/>
              <a:t>elit</a:t>
            </a:r>
            <a:r>
              <a:rPr lang="en-US" dirty="0"/>
              <a:t> | Maecenas</a:t>
            </a:r>
          </a:p>
        </p:txBody>
      </p:sp>
    </p:spTree>
    <p:extLst>
      <p:ext uri="{BB962C8B-B14F-4D97-AF65-F5344CB8AC3E}">
        <p14:creationId xmlns:p14="http://schemas.microsoft.com/office/powerpoint/2010/main" val="3322085726"/>
      </p:ext>
    </p:extLst>
  </p:cSld>
  <p:clrMapOvr>
    <a:masterClrMapping/>
  </p:clrMapOvr>
  <p:extLst>
    <p:ext uri="{DCECCB84-F9BA-43D5-87BE-67443E8EF086}">
      <p15:sldGuideLst xmlns:p15="http://schemas.microsoft.com/office/powerpoint/2012/main">
        <p15:guide id="1" orient="horz" pos="4200" userDrawn="1">
          <p15:clr>
            <a:srgbClr val="FBAE40"/>
          </p15:clr>
        </p15:guide>
        <p15:guide id="2" pos="4200" userDrawn="1">
          <p15:clr>
            <a:srgbClr val="FBAE40"/>
          </p15:clr>
        </p15:guide>
        <p15:guide id="3" orient="horz" pos="1176" userDrawn="1">
          <p15:clr>
            <a:srgbClr val="FBAE40"/>
          </p15:clr>
        </p15:guide>
        <p15:guide id="4" orient="horz" pos="1776" userDrawn="1">
          <p15:clr>
            <a:srgbClr val="FBAE40"/>
          </p15:clr>
        </p15:guide>
        <p15:guide id="5" orient="horz" pos="77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0" name="Picture Placeholder 36">
            <a:extLst>
              <a:ext uri="{FF2B5EF4-FFF2-40B4-BE49-F238E27FC236}">
                <a16:creationId xmlns:a16="http://schemas.microsoft.com/office/drawing/2014/main" id="{000322D5-F627-B64C-8DD1-5C1F38D93205}"/>
              </a:ext>
            </a:extLst>
          </p:cNvPr>
          <p:cNvSpPr>
            <a:spLocks noGrp="1"/>
          </p:cNvSpPr>
          <p:nvPr>
            <p:ph type="pic" sz="quarter" idx="16" hasCustomPrompt="1"/>
          </p:nvPr>
        </p:nvSpPr>
        <p:spPr>
          <a:xfrm>
            <a:off x="600" y="0"/>
            <a:ext cx="13334400" cy="13334400"/>
          </a:xfrm>
          <a:custGeom>
            <a:avLst/>
            <a:gdLst>
              <a:gd name="connsiteX0" fmla="*/ 8899201 w 13334400"/>
              <a:gd name="connsiteY0" fmla="*/ 11856959 h 13334400"/>
              <a:gd name="connsiteX1" fmla="*/ 8899201 w 13334400"/>
              <a:gd name="connsiteY1" fmla="*/ 11892959 h 13334400"/>
              <a:gd name="connsiteX2" fmla="*/ 11635201 w 13334400"/>
              <a:gd name="connsiteY2" fmla="*/ 11892959 h 13334400"/>
              <a:gd name="connsiteX3" fmla="*/ 11635201 w 13334400"/>
              <a:gd name="connsiteY3" fmla="*/ 11856959 h 13334400"/>
              <a:gd name="connsiteX4" fmla="*/ 1699202 w 13334400"/>
              <a:gd name="connsiteY4" fmla="*/ 11856959 h 13334400"/>
              <a:gd name="connsiteX5" fmla="*/ 1699202 w 13334400"/>
              <a:gd name="connsiteY5" fmla="*/ 11892959 h 13334400"/>
              <a:gd name="connsiteX6" fmla="*/ 4435202 w 13334400"/>
              <a:gd name="connsiteY6" fmla="*/ 11892959 h 13334400"/>
              <a:gd name="connsiteX7" fmla="*/ 4435202 w 13334400"/>
              <a:gd name="connsiteY7" fmla="*/ 11856959 h 13334400"/>
              <a:gd name="connsiteX8" fmla="*/ 8899201 w 13334400"/>
              <a:gd name="connsiteY8" fmla="*/ 11658082 h 13334400"/>
              <a:gd name="connsiteX9" fmla="*/ 8899201 w 13334400"/>
              <a:gd name="connsiteY9" fmla="*/ 11712082 h 13334400"/>
              <a:gd name="connsiteX10" fmla="*/ 11635201 w 13334400"/>
              <a:gd name="connsiteY10" fmla="*/ 11712082 h 13334400"/>
              <a:gd name="connsiteX11" fmla="*/ 11635201 w 13334400"/>
              <a:gd name="connsiteY11" fmla="*/ 11658082 h 13334400"/>
              <a:gd name="connsiteX12" fmla="*/ 1699202 w 13334400"/>
              <a:gd name="connsiteY12" fmla="*/ 11658082 h 13334400"/>
              <a:gd name="connsiteX13" fmla="*/ 1699202 w 13334400"/>
              <a:gd name="connsiteY13" fmla="*/ 11712082 h 13334400"/>
              <a:gd name="connsiteX14" fmla="*/ 4435202 w 13334400"/>
              <a:gd name="connsiteY14" fmla="*/ 11712082 h 13334400"/>
              <a:gd name="connsiteX15" fmla="*/ 4435202 w 13334400"/>
              <a:gd name="connsiteY15" fmla="*/ 11658082 h 13334400"/>
              <a:gd name="connsiteX16" fmla="*/ 8899201 w 13334400"/>
              <a:gd name="connsiteY16" fmla="*/ 11441205 h 13334400"/>
              <a:gd name="connsiteX17" fmla="*/ 8899201 w 13334400"/>
              <a:gd name="connsiteY17" fmla="*/ 11513205 h 13334400"/>
              <a:gd name="connsiteX18" fmla="*/ 11635201 w 13334400"/>
              <a:gd name="connsiteY18" fmla="*/ 11513205 h 13334400"/>
              <a:gd name="connsiteX19" fmla="*/ 11635201 w 13334400"/>
              <a:gd name="connsiteY19" fmla="*/ 11441205 h 13334400"/>
              <a:gd name="connsiteX20" fmla="*/ 1699202 w 13334400"/>
              <a:gd name="connsiteY20" fmla="*/ 11441205 h 13334400"/>
              <a:gd name="connsiteX21" fmla="*/ 1699202 w 13334400"/>
              <a:gd name="connsiteY21" fmla="*/ 11513205 h 13334400"/>
              <a:gd name="connsiteX22" fmla="*/ 4435202 w 13334400"/>
              <a:gd name="connsiteY22" fmla="*/ 11513205 h 13334400"/>
              <a:gd name="connsiteX23" fmla="*/ 4435202 w 13334400"/>
              <a:gd name="connsiteY23" fmla="*/ 11441205 h 13334400"/>
              <a:gd name="connsiteX24" fmla="*/ 1699202 w 13334400"/>
              <a:gd name="connsiteY24" fmla="*/ 9698870 h 13334400"/>
              <a:gd name="connsiteX25" fmla="*/ 1699202 w 13334400"/>
              <a:gd name="connsiteY25" fmla="*/ 9770870 h 13334400"/>
              <a:gd name="connsiteX26" fmla="*/ 11635201 w 13334400"/>
              <a:gd name="connsiteY26" fmla="*/ 9770870 h 13334400"/>
              <a:gd name="connsiteX27" fmla="*/ 11635201 w 13334400"/>
              <a:gd name="connsiteY27" fmla="*/ 9698870 h 13334400"/>
              <a:gd name="connsiteX28" fmla="*/ 428401 w 13334400"/>
              <a:gd name="connsiteY28" fmla="*/ 428401 h 13334400"/>
              <a:gd name="connsiteX29" fmla="*/ 12905999 w 13334400"/>
              <a:gd name="connsiteY29" fmla="*/ 428401 h 13334400"/>
              <a:gd name="connsiteX30" fmla="*/ 12905999 w 13334400"/>
              <a:gd name="connsiteY30" fmla="*/ 12906000 h 13334400"/>
              <a:gd name="connsiteX31" fmla="*/ 428401 w 13334400"/>
              <a:gd name="connsiteY31" fmla="*/ 12906000 h 13334400"/>
              <a:gd name="connsiteX32" fmla="*/ 385201 w 13334400"/>
              <a:gd name="connsiteY32" fmla="*/ 385200 h 13334400"/>
              <a:gd name="connsiteX33" fmla="*/ 385201 w 13334400"/>
              <a:gd name="connsiteY33" fmla="*/ 385201 h 13334400"/>
              <a:gd name="connsiteX34" fmla="*/ 385201 w 13334400"/>
              <a:gd name="connsiteY34" fmla="*/ 428401 h 13334400"/>
              <a:gd name="connsiteX35" fmla="*/ 385201 w 13334400"/>
              <a:gd name="connsiteY35" fmla="*/ 12906000 h 13334400"/>
              <a:gd name="connsiteX36" fmla="*/ 385200 w 13334400"/>
              <a:gd name="connsiteY36" fmla="*/ 12906000 h 13334400"/>
              <a:gd name="connsiteX37" fmla="*/ 385200 w 13334400"/>
              <a:gd name="connsiteY37" fmla="*/ 12949200 h 13334400"/>
              <a:gd name="connsiteX38" fmla="*/ 385201 w 13334400"/>
              <a:gd name="connsiteY38" fmla="*/ 12949200 h 13334400"/>
              <a:gd name="connsiteX39" fmla="*/ 428401 w 13334400"/>
              <a:gd name="connsiteY39" fmla="*/ 12949200 h 13334400"/>
              <a:gd name="connsiteX40" fmla="*/ 12905999 w 13334400"/>
              <a:gd name="connsiteY40" fmla="*/ 12949200 h 13334400"/>
              <a:gd name="connsiteX41" fmla="*/ 12949199 w 13334400"/>
              <a:gd name="connsiteY41" fmla="*/ 12949200 h 13334400"/>
              <a:gd name="connsiteX42" fmla="*/ 12949200 w 13334400"/>
              <a:gd name="connsiteY42" fmla="*/ 12949200 h 13334400"/>
              <a:gd name="connsiteX43" fmla="*/ 12949200 w 13334400"/>
              <a:gd name="connsiteY43" fmla="*/ 12906000 h 13334400"/>
              <a:gd name="connsiteX44" fmla="*/ 12949199 w 13334400"/>
              <a:gd name="connsiteY44" fmla="*/ 12906000 h 13334400"/>
              <a:gd name="connsiteX45" fmla="*/ 12949199 w 13334400"/>
              <a:gd name="connsiteY45" fmla="*/ 428401 h 13334400"/>
              <a:gd name="connsiteX46" fmla="*/ 12949200 w 13334400"/>
              <a:gd name="connsiteY46" fmla="*/ 428401 h 13334400"/>
              <a:gd name="connsiteX47" fmla="*/ 12949200 w 13334400"/>
              <a:gd name="connsiteY47" fmla="*/ 385201 h 13334400"/>
              <a:gd name="connsiteX48" fmla="*/ 12949199 w 13334400"/>
              <a:gd name="connsiteY48" fmla="*/ 385201 h 13334400"/>
              <a:gd name="connsiteX49" fmla="*/ 12905999 w 13334400"/>
              <a:gd name="connsiteY49" fmla="*/ 385201 h 13334400"/>
              <a:gd name="connsiteX50" fmla="*/ 428401 w 13334400"/>
              <a:gd name="connsiteY50" fmla="*/ 385201 h 13334400"/>
              <a:gd name="connsiteX51" fmla="*/ 428401 w 13334400"/>
              <a:gd name="connsiteY51" fmla="*/ 385200 h 13334400"/>
              <a:gd name="connsiteX52" fmla="*/ 0 w 13334400"/>
              <a:gd name="connsiteY52" fmla="*/ 0 h 13334400"/>
              <a:gd name="connsiteX53" fmla="*/ 13334400 w 13334400"/>
              <a:gd name="connsiteY53" fmla="*/ 0 h 13334400"/>
              <a:gd name="connsiteX54" fmla="*/ 13334400 w 13334400"/>
              <a:gd name="connsiteY54" fmla="*/ 13334400 h 13334400"/>
              <a:gd name="connsiteX55" fmla="*/ 0 w 13334400"/>
              <a:gd name="connsiteY55" fmla="*/ 13334400 h 1333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3334400" h="13334400">
                <a:moveTo>
                  <a:pt x="8899201" y="11856959"/>
                </a:moveTo>
                <a:lnTo>
                  <a:pt x="8899201" y="11892959"/>
                </a:lnTo>
                <a:lnTo>
                  <a:pt x="11635201" y="11892959"/>
                </a:lnTo>
                <a:lnTo>
                  <a:pt x="11635201" y="11856959"/>
                </a:lnTo>
                <a:close/>
                <a:moveTo>
                  <a:pt x="1699202" y="11856959"/>
                </a:moveTo>
                <a:lnTo>
                  <a:pt x="1699202" y="11892959"/>
                </a:lnTo>
                <a:lnTo>
                  <a:pt x="4435202" y="11892959"/>
                </a:lnTo>
                <a:lnTo>
                  <a:pt x="4435202" y="11856959"/>
                </a:lnTo>
                <a:close/>
                <a:moveTo>
                  <a:pt x="8899201" y="11658082"/>
                </a:moveTo>
                <a:lnTo>
                  <a:pt x="8899201" y="11712082"/>
                </a:lnTo>
                <a:lnTo>
                  <a:pt x="11635201" y="11712082"/>
                </a:lnTo>
                <a:lnTo>
                  <a:pt x="11635201" y="11658082"/>
                </a:lnTo>
                <a:close/>
                <a:moveTo>
                  <a:pt x="1699202" y="11658082"/>
                </a:moveTo>
                <a:lnTo>
                  <a:pt x="1699202" y="11712082"/>
                </a:lnTo>
                <a:lnTo>
                  <a:pt x="4435202" y="11712082"/>
                </a:lnTo>
                <a:lnTo>
                  <a:pt x="4435202" y="11658082"/>
                </a:lnTo>
                <a:close/>
                <a:moveTo>
                  <a:pt x="8899201" y="11441205"/>
                </a:moveTo>
                <a:lnTo>
                  <a:pt x="8899201" y="11513205"/>
                </a:lnTo>
                <a:lnTo>
                  <a:pt x="11635201" y="11513205"/>
                </a:lnTo>
                <a:lnTo>
                  <a:pt x="11635201" y="11441205"/>
                </a:lnTo>
                <a:close/>
                <a:moveTo>
                  <a:pt x="1699202" y="11441205"/>
                </a:moveTo>
                <a:lnTo>
                  <a:pt x="1699202" y="11513205"/>
                </a:lnTo>
                <a:lnTo>
                  <a:pt x="4435202" y="11513205"/>
                </a:lnTo>
                <a:lnTo>
                  <a:pt x="4435202" y="11441205"/>
                </a:lnTo>
                <a:close/>
                <a:moveTo>
                  <a:pt x="1699202" y="9698870"/>
                </a:moveTo>
                <a:lnTo>
                  <a:pt x="1699202" y="9770870"/>
                </a:lnTo>
                <a:lnTo>
                  <a:pt x="11635201" y="9770870"/>
                </a:lnTo>
                <a:lnTo>
                  <a:pt x="11635201" y="9698870"/>
                </a:lnTo>
                <a:close/>
                <a:moveTo>
                  <a:pt x="428401" y="428401"/>
                </a:moveTo>
                <a:lnTo>
                  <a:pt x="12905999" y="428401"/>
                </a:lnTo>
                <a:lnTo>
                  <a:pt x="12905999" y="12906000"/>
                </a:lnTo>
                <a:lnTo>
                  <a:pt x="428401" y="12906000"/>
                </a:lnTo>
                <a:close/>
                <a:moveTo>
                  <a:pt x="385201" y="385200"/>
                </a:moveTo>
                <a:lnTo>
                  <a:pt x="385201" y="385201"/>
                </a:lnTo>
                <a:lnTo>
                  <a:pt x="385201" y="428401"/>
                </a:lnTo>
                <a:lnTo>
                  <a:pt x="385201" y="12906000"/>
                </a:lnTo>
                <a:lnTo>
                  <a:pt x="385200" y="12906000"/>
                </a:lnTo>
                <a:lnTo>
                  <a:pt x="385200" y="12949200"/>
                </a:lnTo>
                <a:lnTo>
                  <a:pt x="385201" y="12949200"/>
                </a:lnTo>
                <a:lnTo>
                  <a:pt x="428401" y="12949200"/>
                </a:lnTo>
                <a:lnTo>
                  <a:pt x="12905999" y="12949200"/>
                </a:lnTo>
                <a:lnTo>
                  <a:pt x="12949199" y="12949200"/>
                </a:lnTo>
                <a:lnTo>
                  <a:pt x="12949200" y="12949200"/>
                </a:lnTo>
                <a:lnTo>
                  <a:pt x="12949200" y="12906000"/>
                </a:lnTo>
                <a:lnTo>
                  <a:pt x="12949199" y="12906000"/>
                </a:lnTo>
                <a:lnTo>
                  <a:pt x="12949199" y="428401"/>
                </a:lnTo>
                <a:lnTo>
                  <a:pt x="12949200" y="428401"/>
                </a:lnTo>
                <a:lnTo>
                  <a:pt x="12949200" y="385201"/>
                </a:lnTo>
                <a:lnTo>
                  <a:pt x="12949199" y="385201"/>
                </a:lnTo>
                <a:lnTo>
                  <a:pt x="12905999" y="385201"/>
                </a:lnTo>
                <a:lnTo>
                  <a:pt x="428401" y="385201"/>
                </a:lnTo>
                <a:lnTo>
                  <a:pt x="428401" y="385200"/>
                </a:lnTo>
                <a:close/>
                <a:moveTo>
                  <a:pt x="0" y="0"/>
                </a:moveTo>
                <a:lnTo>
                  <a:pt x="13334400" y="0"/>
                </a:lnTo>
                <a:lnTo>
                  <a:pt x="13334400" y="13334400"/>
                </a:lnTo>
                <a:lnTo>
                  <a:pt x="0" y="13334400"/>
                </a:lnTo>
                <a:close/>
              </a:path>
            </a:pathLst>
          </a:custGeom>
          <a:solidFill>
            <a:schemeClr val="bg2">
              <a:lumMod val="75000"/>
            </a:schemeClr>
          </a:solidFill>
        </p:spPr>
        <p:txBody>
          <a:bodyPr wrap="square" anchor="ctr" anchorCtr="0">
            <a:noAutofit/>
          </a:bodyPr>
          <a:lstStyle>
            <a:lvl1pPr marL="0" indent="0" algn="ctr">
              <a:buNone/>
              <a:defRPr/>
            </a:lvl1pPr>
          </a:lstStyle>
          <a:p>
            <a:r>
              <a:rPr lang="en-US" dirty="0"/>
              <a:t>Add Image</a:t>
            </a:r>
          </a:p>
        </p:txBody>
      </p:sp>
      <p:sp>
        <p:nvSpPr>
          <p:cNvPr id="39" name="Rectangle 38">
            <a:extLst>
              <a:ext uri="{FF2B5EF4-FFF2-40B4-BE49-F238E27FC236}">
                <a16:creationId xmlns:a16="http://schemas.microsoft.com/office/drawing/2014/main" id="{5561E449-C157-443F-8CAE-597DC2D2F030}"/>
              </a:ext>
            </a:extLst>
          </p:cNvPr>
          <p:cNvSpPr/>
          <p:nvPr userDrawn="1"/>
        </p:nvSpPr>
        <p:spPr>
          <a:xfrm>
            <a:off x="385500" y="385500"/>
            <a:ext cx="12564000" cy="12564000"/>
          </a:xfrm>
          <a:prstGeom prst="rect">
            <a:avLst/>
          </a:prstGeom>
          <a:noFill/>
          <a:ln w="1270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723AF2A0-27FA-494D-8F1E-F7C03227CB43}"/>
              </a:ext>
            </a:extLst>
          </p:cNvPr>
          <p:cNvSpPr>
            <a:spLocks noGrp="1"/>
          </p:cNvSpPr>
          <p:nvPr>
            <p:ph type="ctrTitle" hasCustomPrompt="1"/>
          </p:nvPr>
        </p:nvSpPr>
        <p:spPr>
          <a:xfrm>
            <a:off x="1450671" y="9441372"/>
            <a:ext cx="10433658" cy="2095498"/>
          </a:xfrm>
        </p:spPr>
        <p:txBody>
          <a:bodyPr tIns="216000" anchor="ctr" anchorCtr="0">
            <a:noAutofit/>
          </a:bodyPr>
          <a:lstStyle>
            <a:lvl1pPr algn="ctr">
              <a:lnSpc>
                <a:spcPct val="100000"/>
              </a:lnSpc>
              <a:defRPr sz="10500" b="1" spc="790" baseline="0">
                <a:solidFill>
                  <a:schemeClr val="bg1"/>
                </a:solidFill>
                <a:latin typeface="+mj-lt"/>
              </a:defRPr>
            </a:lvl1pPr>
          </a:lstStyle>
          <a:p>
            <a:r>
              <a:rPr lang="en-US" dirty="0"/>
              <a:t>TITLE</a:t>
            </a:r>
          </a:p>
        </p:txBody>
      </p:sp>
      <p:sp>
        <p:nvSpPr>
          <p:cNvPr id="19" name="Text Placeholder 18">
            <a:extLst>
              <a:ext uri="{FF2B5EF4-FFF2-40B4-BE49-F238E27FC236}">
                <a16:creationId xmlns:a16="http://schemas.microsoft.com/office/drawing/2014/main" id="{376588AC-F385-4AD0-B050-FDFC008FF250}"/>
              </a:ext>
            </a:extLst>
          </p:cNvPr>
          <p:cNvSpPr>
            <a:spLocks noGrp="1"/>
          </p:cNvSpPr>
          <p:nvPr>
            <p:ph type="body" sz="quarter" idx="14" hasCustomPrompt="1"/>
          </p:nvPr>
        </p:nvSpPr>
        <p:spPr>
          <a:xfrm>
            <a:off x="4388530" y="11325563"/>
            <a:ext cx="4557940" cy="862647"/>
          </a:xfrm>
        </p:spPr>
        <p:txBody>
          <a:bodyPr>
            <a:normAutofit/>
          </a:bodyPr>
          <a:lstStyle>
            <a:lvl1pPr marL="0" indent="0" algn="ctr">
              <a:buNone/>
              <a:defRPr sz="4800" spc="300">
                <a:solidFill>
                  <a:schemeClr val="bg2"/>
                </a:solidFill>
              </a:defRPr>
            </a:lvl1pPr>
          </a:lstStyle>
          <a:p>
            <a:pPr lvl="0"/>
            <a:r>
              <a:rPr lang="en-US" dirty="0"/>
              <a:t>ADD TEXT</a:t>
            </a:r>
          </a:p>
        </p:txBody>
      </p:sp>
    </p:spTree>
    <p:extLst>
      <p:ext uri="{BB962C8B-B14F-4D97-AF65-F5344CB8AC3E}">
        <p14:creationId xmlns:p14="http://schemas.microsoft.com/office/powerpoint/2010/main" val="1818189933"/>
      </p:ext>
    </p:extLst>
  </p:cSld>
  <p:clrMapOvr>
    <a:masterClrMapping/>
  </p:clrMapOvr>
  <p:extLst>
    <p:ext uri="{DCECCB84-F9BA-43D5-87BE-67443E8EF086}">
      <p15:sldGuideLst xmlns:p15="http://schemas.microsoft.com/office/powerpoint/2012/main">
        <p15:guide id="1" orient="horz" pos="4200" userDrawn="1">
          <p15:clr>
            <a:srgbClr val="FBAE40"/>
          </p15:clr>
        </p15:guide>
        <p15:guide id="2" orient="horz" pos="6144" userDrawn="1">
          <p15:clr>
            <a:srgbClr val="FBAE40"/>
          </p15:clr>
        </p15:guide>
        <p15:guide id="3" orient="horz" pos="6960" userDrawn="1">
          <p15:clr>
            <a:srgbClr val="FBAE40"/>
          </p15:clr>
        </p15:guide>
        <p15:guide id="4" orient="horz" pos="7272" userDrawn="1">
          <p15:clr>
            <a:srgbClr val="FBAE40"/>
          </p15:clr>
        </p15:guide>
        <p15:guide id="5" orient="horz" pos="74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D54CEB-D021-894B-9963-EEC0437D1AFD}"/>
              </a:ext>
            </a:extLst>
          </p:cNvPr>
          <p:cNvSpPr>
            <a:spLocks noGrp="1"/>
          </p:cNvSpPr>
          <p:nvPr>
            <p:ph type="pic" sz="quarter" idx="15" hasCustomPrompt="1"/>
          </p:nvPr>
        </p:nvSpPr>
        <p:spPr>
          <a:xfrm>
            <a:off x="0" y="0"/>
            <a:ext cx="13335000" cy="13335000"/>
          </a:xfrm>
          <a:solidFill>
            <a:schemeClr val="accent1"/>
          </a:solidFill>
        </p:spPr>
        <p:txBody>
          <a:bodyPr/>
          <a:lstStyle>
            <a:lvl1pPr marL="0" indent="0">
              <a:buNone/>
              <a:defRPr>
                <a:solidFill>
                  <a:schemeClr val="bg1"/>
                </a:solidFill>
                <a:latin typeface="+mn-lt"/>
              </a:defRPr>
            </a:lvl1pPr>
          </a:lstStyle>
          <a:p>
            <a:r>
              <a:rPr lang="en-US" dirty="0">
                <a:latin typeface="Avenir Next LT Pro" panose="020B0504020202020204" pitchFamily="34" charset="77"/>
              </a:rPr>
              <a:t>Add Image</a:t>
            </a:r>
            <a:endParaRPr lang="en-US" dirty="0"/>
          </a:p>
        </p:txBody>
      </p:sp>
      <p:sp>
        <p:nvSpPr>
          <p:cNvPr id="2" name="Title 1">
            <a:extLst>
              <a:ext uri="{FF2B5EF4-FFF2-40B4-BE49-F238E27FC236}">
                <a16:creationId xmlns:a16="http://schemas.microsoft.com/office/drawing/2014/main" id="{294C3D01-DCDE-4990-A071-F6A28B2693A3}"/>
              </a:ext>
            </a:extLst>
          </p:cNvPr>
          <p:cNvSpPr>
            <a:spLocks noGrp="1"/>
          </p:cNvSpPr>
          <p:nvPr>
            <p:ph type="ctrTitle" hasCustomPrompt="1"/>
          </p:nvPr>
        </p:nvSpPr>
        <p:spPr>
          <a:xfrm>
            <a:off x="1896035" y="2848535"/>
            <a:ext cx="9601200" cy="3818965"/>
          </a:xfrm>
          <a:noFill/>
          <a:ln w="127000" cap="sq">
            <a:solidFill>
              <a:schemeClr val="bg1"/>
            </a:solidFill>
            <a:miter lim="800000"/>
          </a:ln>
        </p:spPr>
        <p:txBody>
          <a:bodyPr tIns="360000" anchor="ctr" anchorCtr="0">
            <a:noAutofit/>
          </a:bodyPr>
          <a:lstStyle>
            <a:lvl1pPr algn="ctr">
              <a:lnSpc>
                <a:spcPct val="75000"/>
              </a:lnSpc>
              <a:defRPr sz="15000" b="0" i="0" spc="300">
                <a:ln w="127000">
                  <a:solidFill>
                    <a:schemeClr val="bg1"/>
                  </a:solidFill>
                </a:ln>
                <a:solidFill>
                  <a:schemeClr val="bg1"/>
                </a:solidFill>
                <a:latin typeface="+mj-lt"/>
                <a:cs typeface="Biome" panose="020B0503030204020804" pitchFamily="34" charset="0"/>
              </a:defRPr>
            </a:lvl1pPr>
          </a:lstStyle>
          <a:p>
            <a:r>
              <a:rPr lang="en-US" dirty="0"/>
              <a:t>TITLE</a:t>
            </a:r>
          </a:p>
        </p:txBody>
      </p:sp>
      <p:sp>
        <p:nvSpPr>
          <p:cNvPr id="3" name="Subtitle 2">
            <a:extLst>
              <a:ext uri="{FF2B5EF4-FFF2-40B4-BE49-F238E27FC236}">
                <a16:creationId xmlns:a16="http://schemas.microsoft.com/office/drawing/2014/main" id="{9CBC2AC8-0813-47F3-A927-52B66DBC0EB8}"/>
              </a:ext>
            </a:extLst>
          </p:cNvPr>
          <p:cNvSpPr>
            <a:spLocks noGrp="1"/>
          </p:cNvSpPr>
          <p:nvPr>
            <p:ph type="subTitle" idx="1" hasCustomPrompt="1"/>
          </p:nvPr>
        </p:nvSpPr>
        <p:spPr>
          <a:xfrm>
            <a:off x="1875582" y="11838793"/>
            <a:ext cx="9601200" cy="793750"/>
          </a:xfrm>
        </p:spPr>
        <p:txBody>
          <a:bodyPr anchor="ctr" anchorCtr="0">
            <a:normAutofit/>
          </a:bodyPr>
          <a:lstStyle>
            <a:lvl1pPr marL="0" indent="0" algn="ctr">
              <a:buNone/>
              <a:defRPr sz="2400" b="0" i="0" spc="200" baseline="0">
                <a:solidFill>
                  <a:schemeClr val="bg1">
                    <a:alpha val="70000"/>
                  </a:schemeClr>
                </a:solidFill>
                <a:latin typeface="+mn-lt"/>
                <a:cs typeface="Biome Light" panose="020B05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your text</a:t>
            </a:r>
          </a:p>
        </p:txBody>
      </p:sp>
      <p:sp>
        <p:nvSpPr>
          <p:cNvPr id="5" name="Text Placeholder 4">
            <a:extLst>
              <a:ext uri="{FF2B5EF4-FFF2-40B4-BE49-F238E27FC236}">
                <a16:creationId xmlns:a16="http://schemas.microsoft.com/office/drawing/2014/main" id="{CB204371-5B4E-42CC-AB31-866BB5C26290}"/>
              </a:ext>
            </a:extLst>
          </p:cNvPr>
          <p:cNvSpPr>
            <a:spLocks noGrp="1"/>
          </p:cNvSpPr>
          <p:nvPr>
            <p:ph type="body" sz="quarter" idx="14" hasCustomPrompt="1"/>
          </p:nvPr>
        </p:nvSpPr>
        <p:spPr>
          <a:xfrm>
            <a:off x="4120394" y="8982852"/>
            <a:ext cx="5148000" cy="2376000"/>
          </a:xfrm>
          <a:noFill/>
        </p:spPr>
        <p:txBody>
          <a:bodyPr anchor="ctr" anchorCtr="0">
            <a:noAutofit/>
          </a:bodyPr>
          <a:lstStyle>
            <a:lvl1pPr marL="0" indent="0" algn="ctr">
              <a:lnSpc>
                <a:spcPct val="85000"/>
              </a:lnSpc>
              <a:buNone/>
              <a:defRPr lang="en-US" sz="5400" b="0" i="0" kern="1200" dirty="0">
                <a:ln>
                  <a:noFill/>
                </a:ln>
                <a:solidFill>
                  <a:schemeClr val="bg1"/>
                </a:solidFill>
                <a:latin typeface="+mn-lt"/>
                <a:ea typeface="+mj-ea"/>
                <a:cs typeface="Biome Light" panose="020B0503030204020804" pitchFamily="34" charset="0"/>
              </a:defRPr>
            </a:lvl1pPr>
          </a:lstStyle>
          <a:p>
            <a:pPr lvl="0"/>
            <a:r>
              <a:rPr lang="en-US" dirty="0"/>
              <a:t>Click to add your text</a:t>
            </a:r>
          </a:p>
        </p:txBody>
      </p:sp>
    </p:spTree>
    <p:extLst>
      <p:ext uri="{BB962C8B-B14F-4D97-AF65-F5344CB8AC3E}">
        <p14:creationId xmlns:p14="http://schemas.microsoft.com/office/powerpoint/2010/main" val="20776689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0" userDrawn="1">
          <p15:clr>
            <a:srgbClr val="FBAE40"/>
          </p15:clr>
        </p15:guide>
        <p15:guide id="2" orient="horz" pos="420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B53FDC-11C8-499F-9B70-DBAFA9D0855E}"/>
              </a:ext>
            </a:extLst>
          </p:cNvPr>
          <p:cNvSpPr>
            <a:spLocks noGrp="1"/>
          </p:cNvSpPr>
          <p:nvPr>
            <p:ph type="title"/>
          </p:nvPr>
        </p:nvSpPr>
        <p:spPr>
          <a:xfrm>
            <a:off x="917575" y="709613"/>
            <a:ext cx="11501438" cy="25781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E152B5-1456-4AA8-93A8-03E9B3B376FA}"/>
              </a:ext>
            </a:extLst>
          </p:cNvPr>
          <p:cNvSpPr>
            <a:spLocks noGrp="1"/>
          </p:cNvSpPr>
          <p:nvPr>
            <p:ph type="body" idx="1"/>
          </p:nvPr>
        </p:nvSpPr>
        <p:spPr>
          <a:xfrm>
            <a:off x="917575" y="3549650"/>
            <a:ext cx="11501438" cy="8461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1E3D4-18F2-456B-A9B3-EA83F0C04F90}"/>
              </a:ext>
            </a:extLst>
          </p:cNvPr>
          <p:cNvSpPr>
            <a:spLocks noGrp="1"/>
          </p:cNvSpPr>
          <p:nvPr>
            <p:ph type="dt" sz="half" idx="2"/>
          </p:nvPr>
        </p:nvSpPr>
        <p:spPr>
          <a:xfrm>
            <a:off x="917575" y="12360275"/>
            <a:ext cx="3000375" cy="709613"/>
          </a:xfrm>
          <a:prstGeom prst="rect">
            <a:avLst/>
          </a:prstGeom>
        </p:spPr>
        <p:txBody>
          <a:bodyPr vert="horz" lIns="91440" tIns="45720" rIns="91440" bIns="45720" rtlCol="0" anchor="ctr"/>
          <a:lstStyle>
            <a:lvl1pPr algn="l">
              <a:defRPr sz="1200">
                <a:solidFill>
                  <a:schemeClr val="tx1">
                    <a:tint val="75000"/>
                  </a:schemeClr>
                </a:solidFill>
              </a:defRPr>
            </a:lvl1pPr>
          </a:lstStyle>
          <a:p>
            <a:fld id="{FDA8053F-1517-4C06-AF10-2CA4AF32152F}" type="datetimeFigureOut">
              <a:rPr lang="en-US" smtClean="0"/>
              <a:t>7/8/2024</a:t>
            </a:fld>
            <a:endParaRPr lang="en-US" dirty="0"/>
          </a:p>
        </p:txBody>
      </p:sp>
      <p:sp>
        <p:nvSpPr>
          <p:cNvPr id="5" name="Footer Placeholder 4">
            <a:extLst>
              <a:ext uri="{FF2B5EF4-FFF2-40B4-BE49-F238E27FC236}">
                <a16:creationId xmlns:a16="http://schemas.microsoft.com/office/drawing/2014/main" id="{D1F8E8DC-C9B3-4C32-B470-D5CA67403F98}"/>
              </a:ext>
            </a:extLst>
          </p:cNvPr>
          <p:cNvSpPr>
            <a:spLocks noGrp="1"/>
          </p:cNvSpPr>
          <p:nvPr>
            <p:ph type="ftr" sz="quarter" idx="3"/>
          </p:nvPr>
        </p:nvSpPr>
        <p:spPr>
          <a:xfrm>
            <a:off x="4418013" y="12360275"/>
            <a:ext cx="4500562" cy="709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C034E16-5262-465C-83B1-539B63A11D7E}"/>
              </a:ext>
            </a:extLst>
          </p:cNvPr>
          <p:cNvSpPr>
            <a:spLocks noGrp="1"/>
          </p:cNvSpPr>
          <p:nvPr>
            <p:ph type="sldNum" sz="quarter" idx="4"/>
          </p:nvPr>
        </p:nvSpPr>
        <p:spPr>
          <a:xfrm>
            <a:off x="9418638" y="12360275"/>
            <a:ext cx="3000375" cy="709613"/>
          </a:xfrm>
          <a:prstGeom prst="rect">
            <a:avLst/>
          </a:prstGeom>
        </p:spPr>
        <p:txBody>
          <a:bodyPr vert="horz" lIns="91440" tIns="45720" rIns="91440" bIns="45720" rtlCol="0" anchor="ctr"/>
          <a:lstStyle>
            <a:lvl1pPr algn="r">
              <a:defRPr sz="1200">
                <a:solidFill>
                  <a:schemeClr val="tx1">
                    <a:tint val="75000"/>
                  </a:schemeClr>
                </a:solidFill>
              </a:defRPr>
            </a:lvl1pPr>
          </a:lstStyle>
          <a:p>
            <a:fld id="{B0FD2624-8CF8-4028-BA91-F64033D2360E}" type="slidenum">
              <a:rPr lang="en-US" smtClean="0"/>
              <a:t>‹#›</a:t>
            </a:fld>
            <a:endParaRPr lang="en-US" dirty="0"/>
          </a:p>
        </p:txBody>
      </p:sp>
    </p:spTree>
    <p:extLst>
      <p:ext uri="{BB962C8B-B14F-4D97-AF65-F5344CB8AC3E}">
        <p14:creationId xmlns:p14="http://schemas.microsoft.com/office/powerpoint/2010/main" val="3584982629"/>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048DD-D009-4AE5-9AE7-7AE376939C3F}"/>
              </a:ext>
            </a:extLst>
          </p:cNvPr>
          <p:cNvSpPr>
            <a:spLocks noGrp="1"/>
          </p:cNvSpPr>
          <p:nvPr>
            <p:ph type="title"/>
          </p:nvPr>
        </p:nvSpPr>
        <p:spPr>
          <a:xfrm>
            <a:off x="917575" y="709613"/>
            <a:ext cx="11501438" cy="25781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60BE9FB-3185-4397-89CD-9AD008BF349A}"/>
              </a:ext>
            </a:extLst>
          </p:cNvPr>
          <p:cNvSpPr>
            <a:spLocks noGrp="1"/>
          </p:cNvSpPr>
          <p:nvPr>
            <p:ph type="body" idx="1"/>
          </p:nvPr>
        </p:nvSpPr>
        <p:spPr>
          <a:xfrm>
            <a:off x="917575" y="3549650"/>
            <a:ext cx="11501438" cy="84613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7F29EB-2BFA-454B-9782-D1C4B487971B}"/>
              </a:ext>
            </a:extLst>
          </p:cNvPr>
          <p:cNvSpPr>
            <a:spLocks noGrp="1"/>
          </p:cNvSpPr>
          <p:nvPr>
            <p:ph type="dt" sz="half" idx="2"/>
          </p:nvPr>
        </p:nvSpPr>
        <p:spPr>
          <a:xfrm>
            <a:off x="917575" y="12360275"/>
            <a:ext cx="3000375" cy="709613"/>
          </a:xfrm>
          <a:prstGeom prst="rect">
            <a:avLst/>
          </a:prstGeom>
        </p:spPr>
        <p:txBody>
          <a:bodyPr vert="horz" lIns="91440" tIns="45720" rIns="91440" bIns="45720" rtlCol="0" anchor="ctr"/>
          <a:lstStyle>
            <a:lvl1pPr algn="l">
              <a:defRPr sz="1200">
                <a:solidFill>
                  <a:schemeClr val="tx1">
                    <a:tint val="75000"/>
                  </a:schemeClr>
                </a:solidFill>
              </a:defRPr>
            </a:lvl1pPr>
          </a:lstStyle>
          <a:p>
            <a:fld id="{DC4289C3-020B-4FB4-9759-A28A09EC9ED8}" type="datetimeFigureOut">
              <a:rPr lang="en-US" smtClean="0"/>
              <a:t>7/8/2024</a:t>
            </a:fld>
            <a:endParaRPr lang="en-US" dirty="0"/>
          </a:p>
        </p:txBody>
      </p:sp>
      <p:sp>
        <p:nvSpPr>
          <p:cNvPr id="5" name="Footer Placeholder 4">
            <a:extLst>
              <a:ext uri="{FF2B5EF4-FFF2-40B4-BE49-F238E27FC236}">
                <a16:creationId xmlns:a16="http://schemas.microsoft.com/office/drawing/2014/main" id="{69200B36-97B6-4EC5-8E54-6FCFAD755974}"/>
              </a:ext>
            </a:extLst>
          </p:cNvPr>
          <p:cNvSpPr>
            <a:spLocks noGrp="1"/>
          </p:cNvSpPr>
          <p:nvPr>
            <p:ph type="ftr" sz="quarter" idx="3"/>
          </p:nvPr>
        </p:nvSpPr>
        <p:spPr>
          <a:xfrm>
            <a:off x="4418013" y="12360275"/>
            <a:ext cx="4500562" cy="709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6CBFC1-0E27-445E-99B8-AF3003575FBC}"/>
              </a:ext>
            </a:extLst>
          </p:cNvPr>
          <p:cNvSpPr>
            <a:spLocks noGrp="1"/>
          </p:cNvSpPr>
          <p:nvPr>
            <p:ph type="sldNum" sz="quarter" idx="4"/>
          </p:nvPr>
        </p:nvSpPr>
        <p:spPr>
          <a:xfrm>
            <a:off x="9418638" y="12360275"/>
            <a:ext cx="3000375" cy="709613"/>
          </a:xfrm>
          <a:prstGeom prst="rect">
            <a:avLst/>
          </a:prstGeom>
        </p:spPr>
        <p:txBody>
          <a:bodyPr vert="horz" lIns="91440" tIns="45720" rIns="91440" bIns="45720" rtlCol="0" anchor="ctr"/>
          <a:lstStyle>
            <a:lvl1pPr algn="r">
              <a:defRPr sz="1200">
                <a:solidFill>
                  <a:schemeClr val="tx1">
                    <a:tint val="75000"/>
                  </a:schemeClr>
                </a:solidFill>
              </a:defRPr>
            </a:lvl1pPr>
          </a:lstStyle>
          <a:p>
            <a:fld id="{8A7B719E-F16E-4BB5-B3FF-D4CB4F7F6D2E}" type="slidenum">
              <a:rPr lang="en-US" smtClean="0"/>
              <a:t>‹#›</a:t>
            </a:fld>
            <a:endParaRPr lang="en-US" dirty="0"/>
          </a:p>
        </p:txBody>
      </p:sp>
    </p:spTree>
    <p:extLst>
      <p:ext uri="{BB962C8B-B14F-4D97-AF65-F5344CB8AC3E}">
        <p14:creationId xmlns:p14="http://schemas.microsoft.com/office/powerpoint/2010/main" val="2699703260"/>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D862C0-F0AA-4C71-997B-96A216F66668}"/>
              </a:ext>
            </a:extLst>
          </p:cNvPr>
          <p:cNvSpPr>
            <a:spLocks noGrp="1"/>
          </p:cNvSpPr>
          <p:nvPr>
            <p:ph type="title"/>
          </p:nvPr>
        </p:nvSpPr>
        <p:spPr>
          <a:xfrm>
            <a:off x="917575" y="709613"/>
            <a:ext cx="11501438" cy="25781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31A8A5-0880-4E7E-8D00-12BACEECDA6B}"/>
              </a:ext>
            </a:extLst>
          </p:cNvPr>
          <p:cNvSpPr>
            <a:spLocks noGrp="1"/>
          </p:cNvSpPr>
          <p:nvPr>
            <p:ph type="body" idx="1"/>
          </p:nvPr>
        </p:nvSpPr>
        <p:spPr>
          <a:xfrm>
            <a:off x="917575" y="3549650"/>
            <a:ext cx="11501438" cy="84613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6979FB-FEC1-4DBA-A5B0-261AB77A6B04}"/>
              </a:ext>
            </a:extLst>
          </p:cNvPr>
          <p:cNvSpPr>
            <a:spLocks noGrp="1"/>
          </p:cNvSpPr>
          <p:nvPr>
            <p:ph type="dt" sz="half" idx="2"/>
          </p:nvPr>
        </p:nvSpPr>
        <p:spPr>
          <a:xfrm>
            <a:off x="917575" y="12360275"/>
            <a:ext cx="3000375" cy="709613"/>
          </a:xfrm>
          <a:prstGeom prst="rect">
            <a:avLst/>
          </a:prstGeom>
        </p:spPr>
        <p:txBody>
          <a:bodyPr vert="horz" lIns="91440" tIns="45720" rIns="91440" bIns="45720" rtlCol="0" anchor="ctr"/>
          <a:lstStyle>
            <a:lvl1pPr algn="l">
              <a:defRPr sz="1200">
                <a:solidFill>
                  <a:schemeClr val="tx1">
                    <a:tint val="75000"/>
                  </a:schemeClr>
                </a:solidFill>
              </a:defRPr>
            </a:lvl1pPr>
          </a:lstStyle>
          <a:p>
            <a:fld id="{22D0A164-A1ED-485C-8B0A-2EFE7427173C}" type="datetimeFigureOut">
              <a:rPr lang="en-US" smtClean="0"/>
              <a:t>7/8/2024</a:t>
            </a:fld>
            <a:endParaRPr lang="en-US" dirty="0"/>
          </a:p>
        </p:txBody>
      </p:sp>
      <p:sp>
        <p:nvSpPr>
          <p:cNvPr id="5" name="Footer Placeholder 4">
            <a:extLst>
              <a:ext uri="{FF2B5EF4-FFF2-40B4-BE49-F238E27FC236}">
                <a16:creationId xmlns:a16="http://schemas.microsoft.com/office/drawing/2014/main" id="{18D481BC-FDF4-45B6-8161-6E122071D59B}"/>
              </a:ext>
            </a:extLst>
          </p:cNvPr>
          <p:cNvSpPr>
            <a:spLocks noGrp="1"/>
          </p:cNvSpPr>
          <p:nvPr>
            <p:ph type="ftr" sz="quarter" idx="3"/>
          </p:nvPr>
        </p:nvSpPr>
        <p:spPr>
          <a:xfrm>
            <a:off x="4418013" y="12360275"/>
            <a:ext cx="4500562" cy="709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613653-2B5D-4375-8234-81792082817A}"/>
              </a:ext>
            </a:extLst>
          </p:cNvPr>
          <p:cNvSpPr>
            <a:spLocks noGrp="1"/>
          </p:cNvSpPr>
          <p:nvPr>
            <p:ph type="sldNum" sz="quarter" idx="4"/>
          </p:nvPr>
        </p:nvSpPr>
        <p:spPr>
          <a:xfrm>
            <a:off x="9418638" y="12360275"/>
            <a:ext cx="3000375" cy="709613"/>
          </a:xfrm>
          <a:prstGeom prst="rect">
            <a:avLst/>
          </a:prstGeom>
        </p:spPr>
        <p:txBody>
          <a:bodyPr vert="horz" lIns="91440" tIns="45720" rIns="91440" bIns="45720" rtlCol="0" anchor="ctr"/>
          <a:lstStyle>
            <a:lvl1pPr algn="r">
              <a:defRPr sz="1200">
                <a:solidFill>
                  <a:schemeClr val="tx1">
                    <a:tint val="75000"/>
                  </a:schemeClr>
                </a:solidFill>
              </a:defRPr>
            </a:lvl1pPr>
          </a:lstStyle>
          <a:p>
            <a:fld id="{6B32F55E-3C32-4C33-8E71-11101DF10114}" type="slidenum">
              <a:rPr lang="en-US" smtClean="0"/>
              <a:t>‹#›</a:t>
            </a:fld>
            <a:endParaRPr lang="en-US" dirty="0"/>
          </a:p>
        </p:txBody>
      </p:sp>
    </p:spTree>
    <p:extLst>
      <p:ext uri="{BB962C8B-B14F-4D97-AF65-F5344CB8AC3E}">
        <p14:creationId xmlns:p14="http://schemas.microsoft.com/office/powerpoint/2010/main" val="387237136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95547-E02B-45BD-A5DC-1F0B6DBAB0FC}"/>
              </a:ext>
            </a:extLst>
          </p:cNvPr>
          <p:cNvSpPr>
            <a:spLocks noGrp="1"/>
          </p:cNvSpPr>
          <p:nvPr>
            <p:ph type="title"/>
          </p:nvPr>
        </p:nvSpPr>
        <p:spPr>
          <a:xfrm>
            <a:off x="917575" y="709613"/>
            <a:ext cx="11501438" cy="25781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D19A61-71E9-4DA6-A8B0-F2A7A5D303C2}"/>
              </a:ext>
            </a:extLst>
          </p:cNvPr>
          <p:cNvSpPr>
            <a:spLocks noGrp="1"/>
          </p:cNvSpPr>
          <p:nvPr>
            <p:ph type="body" idx="1"/>
          </p:nvPr>
        </p:nvSpPr>
        <p:spPr>
          <a:xfrm>
            <a:off x="917575" y="3549650"/>
            <a:ext cx="11501438" cy="8461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CB7B3-ADC4-4829-842B-F99C38770BE4}"/>
              </a:ext>
            </a:extLst>
          </p:cNvPr>
          <p:cNvSpPr>
            <a:spLocks noGrp="1"/>
          </p:cNvSpPr>
          <p:nvPr>
            <p:ph type="dt" sz="half" idx="2"/>
          </p:nvPr>
        </p:nvSpPr>
        <p:spPr>
          <a:xfrm>
            <a:off x="917575" y="12360275"/>
            <a:ext cx="3000375" cy="709613"/>
          </a:xfrm>
          <a:prstGeom prst="rect">
            <a:avLst/>
          </a:prstGeom>
        </p:spPr>
        <p:txBody>
          <a:bodyPr vert="horz" lIns="91440" tIns="45720" rIns="91440" bIns="45720" rtlCol="0" anchor="ctr"/>
          <a:lstStyle>
            <a:lvl1pPr algn="l">
              <a:defRPr sz="1200">
                <a:solidFill>
                  <a:schemeClr val="tx1">
                    <a:tint val="75000"/>
                  </a:schemeClr>
                </a:solidFill>
              </a:defRPr>
            </a:lvl1pPr>
          </a:lstStyle>
          <a:p>
            <a:fld id="{658D4648-623A-434F-9E81-9D3E635AC7A6}" type="datetimeFigureOut">
              <a:rPr lang="en-US" smtClean="0"/>
              <a:t>7/8/2024</a:t>
            </a:fld>
            <a:endParaRPr lang="en-US" dirty="0"/>
          </a:p>
        </p:txBody>
      </p:sp>
      <p:sp>
        <p:nvSpPr>
          <p:cNvPr id="5" name="Footer Placeholder 4">
            <a:extLst>
              <a:ext uri="{FF2B5EF4-FFF2-40B4-BE49-F238E27FC236}">
                <a16:creationId xmlns:a16="http://schemas.microsoft.com/office/drawing/2014/main" id="{D87882B7-AB28-468D-848E-3123EC4DF3DF}"/>
              </a:ext>
            </a:extLst>
          </p:cNvPr>
          <p:cNvSpPr>
            <a:spLocks noGrp="1"/>
          </p:cNvSpPr>
          <p:nvPr>
            <p:ph type="ftr" sz="quarter" idx="3"/>
          </p:nvPr>
        </p:nvSpPr>
        <p:spPr>
          <a:xfrm>
            <a:off x="4418013" y="12360275"/>
            <a:ext cx="4500562" cy="709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CF7FB58-6D2E-4040-B1A2-57BD08FAA244}"/>
              </a:ext>
            </a:extLst>
          </p:cNvPr>
          <p:cNvSpPr>
            <a:spLocks noGrp="1"/>
          </p:cNvSpPr>
          <p:nvPr>
            <p:ph type="sldNum" sz="quarter" idx="4"/>
          </p:nvPr>
        </p:nvSpPr>
        <p:spPr>
          <a:xfrm>
            <a:off x="9418638" y="12360275"/>
            <a:ext cx="3000375" cy="709613"/>
          </a:xfrm>
          <a:prstGeom prst="rect">
            <a:avLst/>
          </a:prstGeom>
        </p:spPr>
        <p:txBody>
          <a:bodyPr vert="horz" lIns="91440" tIns="45720" rIns="91440" bIns="45720" rtlCol="0" anchor="ctr"/>
          <a:lstStyle>
            <a:lvl1pPr algn="r">
              <a:defRPr sz="1200">
                <a:solidFill>
                  <a:schemeClr val="tx1">
                    <a:tint val="75000"/>
                  </a:schemeClr>
                </a:solidFill>
              </a:defRPr>
            </a:lvl1pPr>
          </a:lstStyle>
          <a:p>
            <a:fld id="{005B4140-AF60-4F80-B0D0-5F749725F5CF}" type="slidenum">
              <a:rPr lang="en-US" smtClean="0"/>
              <a:t>‹#›</a:t>
            </a:fld>
            <a:endParaRPr lang="en-US" dirty="0"/>
          </a:p>
        </p:txBody>
      </p:sp>
    </p:spTree>
    <p:extLst>
      <p:ext uri="{BB962C8B-B14F-4D97-AF65-F5344CB8AC3E}">
        <p14:creationId xmlns:p14="http://schemas.microsoft.com/office/powerpoint/2010/main" val="2662091507"/>
      </p:ext>
    </p:extLst>
  </p:cSld>
  <p:clrMap bg1="lt1" tx1="dk1" bg2="lt2" tx2="dk2" accent1="accent1" accent2="accent2" accent3="accent3" accent4="accent4" accent5="accent5" accent6="accent6" hlink="hlink" folHlink="folHlink"/>
  <p:sldLayoutIdLst>
    <p:sldLayoutId id="21474836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Biome" panose="020B05030302040208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Biome" panose="020B05030302040208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Biome" panose="020B05030302040208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Biome" panose="020B05030302040208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Biome" panose="020B05030302040208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Biome" panose="020B05030302040208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backgrund">
            <a:extLst>
              <a:ext uri="{FF2B5EF4-FFF2-40B4-BE49-F238E27FC236}">
                <a16:creationId xmlns:a16="http://schemas.microsoft.com/office/drawing/2014/main" id="{F2C797FB-CDD2-4F6D-B37C-D6A542F3B2C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0" y="0"/>
            <a:ext cx="13335000" cy="13335000"/>
          </a:xfrm>
        </p:spPr>
      </p:pic>
      <p:pic>
        <p:nvPicPr>
          <p:cNvPr id="9" name="Graphic 8" descr="Shape">
            <a:extLst>
              <a:ext uri="{FF2B5EF4-FFF2-40B4-BE49-F238E27FC236}">
                <a16:creationId xmlns:a16="http://schemas.microsoft.com/office/drawing/2014/main" id="{B87A95D5-56B9-4E22-B69B-C57324FA4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691942"/>
            <a:ext cx="5616000" cy="6037200"/>
          </a:xfrm>
          <a:prstGeom prst="rect">
            <a:avLst/>
          </a:prstGeom>
        </p:spPr>
      </p:pic>
      <p:pic>
        <p:nvPicPr>
          <p:cNvPr id="10" name="Graphic 9" descr="Shape">
            <a:extLst>
              <a:ext uri="{FF2B5EF4-FFF2-40B4-BE49-F238E27FC236}">
                <a16:creationId xmlns:a16="http://schemas.microsoft.com/office/drawing/2014/main" id="{8950487F-3397-436A-975C-617045700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 y="5045106"/>
            <a:ext cx="13334400" cy="3298577"/>
          </a:xfrm>
          <a:prstGeom prst="rect">
            <a:avLst/>
          </a:prstGeom>
        </p:spPr>
      </p:pic>
      <p:sp>
        <p:nvSpPr>
          <p:cNvPr id="3" name="Title 2">
            <a:extLst>
              <a:ext uri="{FF2B5EF4-FFF2-40B4-BE49-F238E27FC236}">
                <a16:creationId xmlns:a16="http://schemas.microsoft.com/office/drawing/2014/main" id="{7F4FFE09-55AA-45F6-83B4-7DFE13B696B6}"/>
              </a:ext>
            </a:extLst>
          </p:cNvPr>
          <p:cNvSpPr>
            <a:spLocks noGrp="1"/>
          </p:cNvSpPr>
          <p:nvPr>
            <p:ph type="ctrTitle"/>
          </p:nvPr>
        </p:nvSpPr>
        <p:spPr>
          <a:xfrm>
            <a:off x="300" y="5435599"/>
            <a:ext cx="13334400" cy="2608263"/>
          </a:xfrm>
        </p:spPr>
        <p:txBody>
          <a:bodyPr/>
          <a:lstStyle/>
          <a:p>
            <a:r>
              <a:rPr lang="en-US" dirty="0"/>
              <a:t>HANGMAN</a:t>
            </a:r>
          </a:p>
        </p:txBody>
      </p:sp>
    </p:spTree>
    <p:extLst>
      <p:ext uri="{BB962C8B-B14F-4D97-AF65-F5344CB8AC3E}">
        <p14:creationId xmlns:p14="http://schemas.microsoft.com/office/powerpoint/2010/main" val="349892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FEA5B68-69EC-6C2A-19BB-41E92D28153B}"/>
              </a:ext>
            </a:extLst>
          </p:cNvPr>
          <p:cNvPicPr>
            <a:picLocks noGrp="1" noChangeAspect="1"/>
          </p:cNvPicPr>
          <p:nvPr>
            <p:ph type="pic" sz="quarter" idx="11"/>
          </p:nvPr>
        </p:nvPicPr>
        <p:blipFill>
          <a:blip r:embed="rId2"/>
          <a:srcRect l="12500" r="12500"/>
          <a:stretch>
            <a:fillRect/>
          </a:stretch>
        </p:blipFill>
        <p:spPr/>
      </p:pic>
      <p:sp>
        <p:nvSpPr>
          <p:cNvPr id="11" name="Rectangle 10">
            <a:extLst>
              <a:ext uri="{FF2B5EF4-FFF2-40B4-BE49-F238E27FC236}">
                <a16:creationId xmlns:a16="http://schemas.microsoft.com/office/drawing/2014/main" id="{6D803A8D-8C07-895C-BB72-4C432306B45F}"/>
              </a:ext>
            </a:extLst>
          </p:cNvPr>
          <p:cNvSpPr/>
          <p:nvPr/>
        </p:nvSpPr>
        <p:spPr>
          <a:xfrm>
            <a:off x="2557122" y="228600"/>
            <a:ext cx="8405186" cy="923330"/>
          </a:xfrm>
          <a:prstGeom prst="rect">
            <a:avLst/>
          </a:prstGeom>
          <a:noFill/>
        </p:spPr>
        <p:txBody>
          <a:bodyPr wrap="none" lIns="91440" tIns="45720" rIns="91440" bIns="4572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spc="50" normalizeH="0" baseline="0" dirty="0">
                <a:ln w="9525" cmpd="sng">
                  <a:solidFill>
                    <a:schemeClr val="accent1"/>
                  </a:solidFill>
                  <a:prstDash val="solid"/>
                </a:ln>
                <a:solidFill>
                  <a:srgbClr val="70AD47">
                    <a:tint val="1000"/>
                  </a:srgbClr>
                </a:solidFill>
                <a:effectLst>
                  <a:glow rad="38100">
                    <a:schemeClr val="accent1">
                      <a:alpha val="40000"/>
                    </a:schemeClr>
                  </a:glow>
                </a:effectLst>
                <a:latin typeface="Arial" panose="020B0604020202020204" pitchFamily="34" charset="0"/>
              </a:rPr>
              <a:t>Check for Win Condition</a:t>
            </a:r>
          </a:p>
        </p:txBody>
      </p:sp>
      <p:pic>
        <p:nvPicPr>
          <p:cNvPr id="14" name="Picture 13">
            <a:extLst>
              <a:ext uri="{FF2B5EF4-FFF2-40B4-BE49-F238E27FC236}">
                <a16:creationId xmlns:a16="http://schemas.microsoft.com/office/drawing/2014/main" id="{A9374CB5-B50F-B395-BD46-CDABD6634353}"/>
              </a:ext>
            </a:extLst>
          </p:cNvPr>
          <p:cNvPicPr>
            <a:picLocks noChangeAspect="1"/>
          </p:cNvPicPr>
          <p:nvPr/>
        </p:nvPicPr>
        <p:blipFill>
          <a:blip r:embed="rId3"/>
          <a:stretch>
            <a:fillRect/>
          </a:stretch>
        </p:blipFill>
        <p:spPr>
          <a:xfrm>
            <a:off x="1312984" y="2072027"/>
            <a:ext cx="10527323" cy="2429635"/>
          </a:xfrm>
          <a:prstGeom prst="rect">
            <a:avLst/>
          </a:prstGeom>
        </p:spPr>
      </p:pic>
      <p:sp>
        <p:nvSpPr>
          <p:cNvPr id="17" name="TextBox 16">
            <a:extLst>
              <a:ext uri="{FF2B5EF4-FFF2-40B4-BE49-F238E27FC236}">
                <a16:creationId xmlns:a16="http://schemas.microsoft.com/office/drawing/2014/main" id="{DB454952-C90E-06F9-33B1-3D2FF56B46C9}"/>
              </a:ext>
            </a:extLst>
          </p:cNvPr>
          <p:cNvSpPr txBox="1"/>
          <p:nvPr/>
        </p:nvSpPr>
        <p:spPr>
          <a:xfrm>
            <a:off x="264816" y="5345722"/>
            <a:ext cx="12818138" cy="36317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Unicode MS"/>
              </a:rPr>
              <a:t>if "_" not in display:</a:t>
            </a:r>
            <a:r>
              <a:rPr kumimoji="0" lang="en-US" altLang="en-US" sz="2800" b="0" i="0" u="none" strike="noStrike" cap="none" normalizeH="0" baseline="0" dirty="0">
                <a:ln>
                  <a:noFill/>
                </a:ln>
                <a:solidFill>
                  <a:schemeClr val="tx1"/>
                </a:solidFill>
                <a:effectLst/>
              </a:rPr>
              <a:t>: Checks if the player has guessed all the letters in the word.</a:t>
            </a:r>
            <a:endParaRPr kumimoji="0" lang="en-US" altLang="en-US"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err="1">
                <a:ln>
                  <a:noFill/>
                </a:ln>
                <a:solidFill>
                  <a:schemeClr val="tx1"/>
                </a:solidFill>
                <a:effectLst/>
                <a:latin typeface="Arial Unicode MS"/>
              </a:rPr>
              <a:t>end_of_game</a:t>
            </a:r>
            <a:r>
              <a:rPr kumimoji="0" lang="en-US" altLang="en-US" sz="3600" b="0" i="0" u="none" strike="noStrike" cap="none" normalizeH="0" baseline="0" dirty="0">
                <a:ln>
                  <a:noFill/>
                </a:ln>
                <a:solidFill>
                  <a:schemeClr val="tx1"/>
                </a:solidFill>
                <a:effectLst/>
                <a:latin typeface="Arial Unicode MS"/>
              </a:rPr>
              <a:t> = True</a:t>
            </a:r>
            <a:r>
              <a:rPr kumimoji="0" lang="en-US" altLang="en-US" sz="2800" b="0" i="0" u="none" strike="noStrike" cap="none" normalizeH="0" baseline="0" dirty="0">
                <a:ln>
                  <a:noFill/>
                </a:ln>
                <a:solidFill>
                  <a:schemeClr val="tx1"/>
                </a:solidFill>
                <a:effectLst/>
              </a:rPr>
              <a:t>: Sets the </a:t>
            </a:r>
            <a:r>
              <a:rPr kumimoji="0" lang="en-US" altLang="en-US" sz="3600" b="0" i="0" u="none" strike="noStrike" cap="none" normalizeH="0" baseline="0" dirty="0" err="1">
                <a:ln>
                  <a:noFill/>
                </a:ln>
                <a:solidFill>
                  <a:schemeClr val="tx1"/>
                </a:solidFill>
                <a:effectLst/>
                <a:latin typeface="Arial Unicode MS"/>
              </a:rPr>
              <a:t>end_of_game</a:t>
            </a:r>
            <a:r>
              <a:rPr kumimoji="0" lang="en-US" altLang="en-US" sz="2800" b="0" i="0" u="none" strike="noStrike" cap="none" normalizeH="0" baseline="0" dirty="0">
                <a:ln>
                  <a:noFill/>
                </a:ln>
                <a:solidFill>
                  <a:schemeClr val="tx1"/>
                </a:solidFill>
                <a:effectLst/>
              </a:rPr>
              <a:t> flag to </a:t>
            </a:r>
            <a:r>
              <a:rPr kumimoji="0" lang="en-US" altLang="en-US" sz="3600" b="0" i="0" u="none" strike="noStrike" cap="none" normalizeH="0" baseline="0" dirty="0">
                <a:ln>
                  <a:noFill/>
                </a:ln>
                <a:solidFill>
                  <a:schemeClr val="tx1"/>
                </a:solidFill>
                <a:effectLst/>
                <a:latin typeface="Arial Unicode MS"/>
              </a:rPr>
              <a:t>True</a:t>
            </a:r>
            <a:r>
              <a:rPr kumimoji="0" lang="en-US" altLang="en-US" sz="2800" b="0" i="0" u="none" strike="noStrike" cap="none" normalizeH="0" baseline="0" dirty="0">
                <a:ln>
                  <a:noFill/>
                </a:ln>
                <a:solidFill>
                  <a:schemeClr val="tx1"/>
                </a:solidFill>
                <a:effectLst/>
              </a:rPr>
              <a:t> if the player has guessed all the letters.</a:t>
            </a:r>
            <a:endParaRPr kumimoji="0" lang="en-US" altLang="en-US" sz="6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Arial Unicode MS"/>
              </a:rPr>
              <a:t>print(</a:t>
            </a:r>
            <a:r>
              <a:rPr kumimoji="0" lang="en-US" altLang="en-US" sz="3600" b="0" i="0" u="none" strike="noStrike" cap="none" normalizeH="0" baseline="0" dirty="0" err="1">
                <a:ln>
                  <a:noFill/>
                </a:ln>
                <a:solidFill>
                  <a:schemeClr val="tx1"/>
                </a:solidFill>
                <a:effectLst/>
                <a:latin typeface="Arial Unicode MS"/>
              </a:rPr>
              <a:t>Fore.GREEN</a:t>
            </a:r>
            <a:r>
              <a:rPr kumimoji="0" lang="en-US" altLang="en-US" sz="3600" b="0" i="0" u="none" strike="noStrike" cap="none" normalizeH="0" baseline="0" dirty="0">
                <a:ln>
                  <a:noFill/>
                </a:ln>
                <a:solidFill>
                  <a:schemeClr val="tx1"/>
                </a:solidFill>
                <a:effectLst/>
                <a:latin typeface="Arial Unicode MS"/>
              </a:rPr>
              <a:t> + "You win!" + </a:t>
            </a:r>
            <a:r>
              <a:rPr kumimoji="0" lang="en-US" altLang="en-US" sz="3600" b="0" i="0" u="none" strike="noStrike" cap="none" normalizeH="0" baseline="0" dirty="0" err="1">
                <a:ln>
                  <a:noFill/>
                </a:ln>
                <a:solidFill>
                  <a:schemeClr val="tx1"/>
                </a:solidFill>
                <a:effectLst/>
                <a:latin typeface="Arial Unicode MS"/>
              </a:rPr>
              <a:t>Style.RESET_ALL</a:t>
            </a:r>
            <a:r>
              <a:rPr kumimoji="0" lang="en-US" altLang="en-US" sz="3600" b="0"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 Prints a victory message in green if the player has guessed all the letters.</a:t>
            </a:r>
            <a:r>
              <a:rPr kumimoji="0" lang="en-US" altLang="en-US" sz="66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679124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892A8DA-A1AA-4673-5E47-64E5C2C3AB91}"/>
              </a:ext>
            </a:extLst>
          </p:cNvPr>
          <p:cNvPicPr>
            <a:picLocks noGrp="1" noChangeAspect="1"/>
          </p:cNvPicPr>
          <p:nvPr>
            <p:ph type="pic" sz="quarter" idx="11"/>
          </p:nvPr>
        </p:nvPicPr>
        <p:blipFill>
          <a:blip r:embed="rId2"/>
          <a:srcRect l="18750" r="18750"/>
          <a:stretch>
            <a:fillRect/>
          </a:stretch>
        </p:blipFill>
        <p:spPr/>
      </p:pic>
      <p:sp>
        <p:nvSpPr>
          <p:cNvPr id="8" name="Rectangle 7">
            <a:extLst>
              <a:ext uri="{FF2B5EF4-FFF2-40B4-BE49-F238E27FC236}">
                <a16:creationId xmlns:a16="http://schemas.microsoft.com/office/drawing/2014/main" id="{A9945D1B-33AA-39E4-303D-7DA7E4574221}"/>
              </a:ext>
            </a:extLst>
          </p:cNvPr>
          <p:cNvSpPr/>
          <p:nvPr/>
        </p:nvSpPr>
        <p:spPr>
          <a:xfrm>
            <a:off x="3210796" y="0"/>
            <a:ext cx="7382342"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Print Hangman Stage</a:t>
            </a:r>
          </a:p>
        </p:txBody>
      </p:sp>
      <p:pic>
        <p:nvPicPr>
          <p:cNvPr id="10" name="Picture 9">
            <a:extLst>
              <a:ext uri="{FF2B5EF4-FFF2-40B4-BE49-F238E27FC236}">
                <a16:creationId xmlns:a16="http://schemas.microsoft.com/office/drawing/2014/main" id="{834A30C9-C7B5-A505-9563-3AE3E0456D78}"/>
              </a:ext>
            </a:extLst>
          </p:cNvPr>
          <p:cNvPicPr>
            <a:picLocks noChangeAspect="1"/>
          </p:cNvPicPr>
          <p:nvPr/>
        </p:nvPicPr>
        <p:blipFill>
          <a:blip r:embed="rId3"/>
          <a:stretch>
            <a:fillRect/>
          </a:stretch>
        </p:blipFill>
        <p:spPr>
          <a:xfrm>
            <a:off x="2960326" y="1736352"/>
            <a:ext cx="6721824" cy="923330"/>
          </a:xfrm>
          <a:prstGeom prst="rect">
            <a:avLst/>
          </a:prstGeom>
        </p:spPr>
      </p:pic>
      <p:sp>
        <p:nvSpPr>
          <p:cNvPr id="13" name="TextBox 12">
            <a:extLst>
              <a:ext uri="{FF2B5EF4-FFF2-40B4-BE49-F238E27FC236}">
                <a16:creationId xmlns:a16="http://schemas.microsoft.com/office/drawing/2014/main" id="{FE2C39B4-B247-72E0-5DBA-FA093A2B04D3}"/>
              </a:ext>
            </a:extLst>
          </p:cNvPr>
          <p:cNvSpPr txBox="1"/>
          <p:nvPr/>
        </p:nvSpPr>
        <p:spPr>
          <a:xfrm>
            <a:off x="1383323" y="4806463"/>
            <a:ext cx="8716108"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Arial Unicode MS"/>
              </a:rPr>
              <a:t>print(stages[lives])</a:t>
            </a:r>
            <a:r>
              <a:rPr kumimoji="0" lang="en-US" altLang="en-US" sz="2800" b="0" i="0" u="none" strike="noStrike" cap="none" normalizeH="0" baseline="0" dirty="0">
                <a:ln>
                  <a:noFill/>
                </a:ln>
                <a:solidFill>
                  <a:schemeClr val="tx1"/>
                </a:solidFill>
                <a:effectLst/>
              </a:rPr>
              <a:t>: Prints the current stage of the hangman based on the remaining lives. </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584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55A029F-AC1C-C6F5-BA2D-F4F4BB10E028}"/>
              </a:ext>
            </a:extLst>
          </p:cNvPr>
          <p:cNvPicPr>
            <a:picLocks noGrp="1" noChangeAspect="1"/>
          </p:cNvPicPr>
          <p:nvPr>
            <p:ph type="pic" sz="quarter" idx="15"/>
          </p:nvPr>
        </p:nvPicPr>
        <p:blipFill>
          <a:blip r:embed="rId2"/>
          <a:srcRect l="18750" r="18750"/>
          <a:stretch>
            <a:fillRect/>
          </a:stretch>
        </p:blipFill>
        <p:spPr/>
      </p:pic>
      <p:sp>
        <p:nvSpPr>
          <p:cNvPr id="8" name="Rectangle 7">
            <a:extLst>
              <a:ext uri="{FF2B5EF4-FFF2-40B4-BE49-F238E27FC236}">
                <a16:creationId xmlns:a16="http://schemas.microsoft.com/office/drawing/2014/main" id="{512B6E42-E87C-3637-FBA1-ECD9EAAE3597}"/>
              </a:ext>
            </a:extLst>
          </p:cNvPr>
          <p:cNvSpPr/>
          <p:nvPr/>
        </p:nvSpPr>
        <p:spPr>
          <a:xfrm>
            <a:off x="3373926" y="367743"/>
            <a:ext cx="5910751" cy="707886"/>
          </a:xfrm>
          <a:prstGeom prst="rect">
            <a:avLst/>
          </a:prstGeom>
          <a:noFill/>
        </p:spPr>
        <p:txBody>
          <a:bodyPr wrap="square" lIns="91440" tIns="45720" rIns="91440" bIns="45720">
            <a:spAutoFit/>
          </a:bodyPr>
          <a:lstStyle/>
          <a:p>
            <a:pPr algn="ctr"/>
            <a:r>
              <a:rPr lang="en-IN" sz="4000" b="1" dirty="0">
                <a:ln w="6600">
                  <a:solidFill>
                    <a:schemeClr val="accent2"/>
                  </a:solidFill>
                  <a:prstDash val="solid"/>
                </a:ln>
                <a:solidFill>
                  <a:srgbClr val="FFFFFF"/>
                </a:solidFill>
                <a:effectLst>
                  <a:outerShdw dist="38100" dir="2700000" algn="tl" rotWithShape="0">
                    <a:schemeClr val="accent2"/>
                  </a:outerShdw>
                </a:effectLst>
              </a:rPr>
              <a:t>Post-Game Messages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10" name="Picture 9">
            <a:extLst>
              <a:ext uri="{FF2B5EF4-FFF2-40B4-BE49-F238E27FC236}">
                <a16:creationId xmlns:a16="http://schemas.microsoft.com/office/drawing/2014/main" id="{C0246348-1011-C4F0-5056-FCA3475D79B3}"/>
              </a:ext>
            </a:extLst>
          </p:cNvPr>
          <p:cNvPicPr>
            <a:picLocks noChangeAspect="1"/>
          </p:cNvPicPr>
          <p:nvPr/>
        </p:nvPicPr>
        <p:blipFill>
          <a:blip r:embed="rId3"/>
          <a:stretch>
            <a:fillRect/>
          </a:stretch>
        </p:blipFill>
        <p:spPr>
          <a:xfrm>
            <a:off x="1413862" y="2368063"/>
            <a:ext cx="10577501" cy="2602522"/>
          </a:xfrm>
          <a:prstGeom prst="rect">
            <a:avLst/>
          </a:prstGeom>
        </p:spPr>
      </p:pic>
      <p:sp>
        <p:nvSpPr>
          <p:cNvPr id="12" name="TextBox 11">
            <a:extLst>
              <a:ext uri="{FF2B5EF4-FFF2-40B4-BE49-F238E27FC236}">
                <a16:creationId xmlns:a16="http://schemas.microsoft.com/office/drawing/2014/main" id="{BF3CB58C-8F5B-ED31-5FE1-E8F9E7574C70}"/>
              </a:ext>
            </a:extLst>
          </p:cNvPr>
          <p:cNvSpPr txBox="1"/>
          <p:nvPr/>
        </p:nvSpPr>
        <p:spPr>
          <a:xfrm>
            <a:off x="1717430" y="5570273"/>
            <a:ext cx="10577501" cy="2419124"/>
          </a:xfrm>
          <a:prstGeom prst="rect">
            <a:avLst/>
          </a:prstGeom>
          <a:noFill/>
        </p:spPr>
        <p:txBody>
          <a:bodyPr wrap="square">
            <a:spAutoFit/>
          </a:bodyPr>
          <a:lstStyle/>
          <a:p>
            <a:r>
              <a:rPr lang="en-US" b="1" dirty="0"/>
              <a:t>These lines are redundant because the same checks and messages are already handled inside the main game loop. They would display a message about whether the guessed letter was already guessed, found in the word, or not found in the word, but since these checks are performed within the loop, they are not needed here.</a:t>
            </a:r>
            <a:endParaRPr lang="en-IN" b="1" dirty="0"/>
          </a:p>
        </p:txBody>
      </p:sp>
    </p:spTree>
    <p:extLst>
      <p:ext uri="{BB962C8B-B14F-4D97-AF65-F5344CB8AC3E}">
        <p14:creationId xmlns:p14="http://schemas.microsoft.com/office/powerpoint/2010/main" val="283860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986F58F-DBAA-8B7C-3FFC-C84D9F4B75FC}"/>
              </a:ext>
            </a:extLst>
          </p:cNvPr>
          <p:cNvSpPr>
            <a:spLocks noGrp="1"/>
          </p:cNvSpPr>
          <p:nvPr>
            <p:ph type="pic" sz="quarter" idx="11"/>
          </p:nvPr>
        </p:nvSpPr>
        <p:spPr/>
      </p:sp>
      <p:sp>
        <p:nvSpPr>
          <p:cNvPr id="3" name="Title 2">
            <a:extLst>
              <a:ext uri="{FF2B5EF4-FFF2-40B4-BE49-F238E27FC236}">
                <a16:creationId xmlns:a16="http://schemas.microsoft.com/office/drawing/2014/main" id="{47772792-04A9-51EB-4DB4-5B3BAA9B435C}"/>
              </a:ext>
            </a:extLst>
          </p:cNvPr>
          <p:cNvSpPr>
            <a:spLocks noGrp="1"/>
          </p:cNvSpPr>
          <p:nvPr>
            <p:ph type="ctrTitle"/>
          </p:nvPr>
        </p:nvSpPr>
        <p:spPr>
          <a:xfrm>
            <a:off x="0" y="2311400"/>
            <a:ext cx="13334400" cy="2608263"/>
          </a:xfrm>
        </p:spPr>
        <p:txBody>
          <a:bodyPr/>
          <a:lstStyle/>
          <a:p>
            <a:r>
              <a:rPr lang="en-US" dirty="0"/>
              <a:t>Summary</a:t>
            </a:r>
            <a:endParaRPr lang="en-IN" dirty="0"/>
          </a:p>
        </p:txBody>
      </p:sp>
      <p:sp>
        <p:nvSpPr>
          <p:cNvPr id="6" name="Rectangle 5">
            <a:extLst>
              <a:ext uri="{FF2B5EF4-FFF2-40B4-BE49-F238E27FC236}">
                <a16:creationId xmlns:a16="http://schemas.microsoft.com/office/drawing/2014/main" id="{CDAC4216-764D-78E4-E94E-561F8DDEB456}"/>
              </a:ext>
            </a:extLst>
          </p:cNvPr>
          <p:cNvSpPr/>
          <p:nvPr/>
        </p:nvSpPr>
        <p:spPr>
          <a:xfrm>
            <a:off x="375138" y="5439508"/>
            <a:ext cx="12520247" cy="49236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 script is a simple command-line Hangman game where the player guesses letters to reveal a hidden word. The game continues until the player either guesses the word correctly or runs out of lives. The game provides visual feedback using colored text and hangman stages.</a:t>
            </a:r>
            <a:endParaRPr lang="en-IN"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83507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Orange desert sands blue skies">
            <a:extLst>
              <a:ext uri="{FF2B5EF4-FFF2-40B4-BE49-F238E27FC236}">
                <a16:creationId xmlns:a16="http://schemas.microsoft.com/office/drawing/2014/main" id="{D6CBDDA5-3411-4673-9ACE-E9A4D59FB3F5}"/>
              </a:ext>
            </a:extLst>
          </p:cNvPr>
          <p:cNvPicPr>
            <a:picLocks noGrp="1" noChangeAspect="1"/>
          </p:cNvPicPr>
          <p:nvPr>
            <p:ph type="pic" sz="quarter" idx="13"/>
          </p:nvPr>
        </p:nvPicPr>
        <p:blipFill>
          <a:blip r:embed="rId2"/>
          <a:srcRect l="6" r="6"/>
          <a:stretch>
            <a:fillRect/>
          </a:stretch>
        </p:blipFill>
        <p:spPr/>
      </p:pic>
      <p:sp>
        <p:nvSpPr>
          <p:cNvPr id="3" name="Text Placeholder 2">
            <a:extLst>
              <a:ext uri="{FF2B5EF4-FFF2-40B4-BE49-F238E27FC236}">
                <a16:creationId xmlns:a16="http://schemas.microsoft.com/office/drawing/2014/main" id="{67D51AD8-CC70-D049-AF7D-24DD10315C14}"/>
              </a:ext>
            </a:extLst>
          </p:cNvPr>
          <p:cNvSpPr>
            <a:spLocks noGrp="1"/>
          </p:cNvSpPr>
          <p:nvPr>
            <p:ph type="body" sz="quarter" idx="12"/>
          </p:nvPr>
        </p:nvSpPr>
        <p:spPr/>
        <p:txBody>
          <a:bodyPr/>
          <a:lstStyle/>
          <a:p>
            <a:r>
              <a:rPr lang="en-IN" dirty="0"/>
              <a:t>Imports and Initialization</a:t>
            </a:r>
            <a:endParaRPr lang="en-US" dirty="0"/>
          </a:p>
        </p:txBody>
      </p:sp>
      <p:pic>
        <p:nvPicPr>
          <p:cNvPr id="6" name="Picture 5">
            <a:extLst>
              <a:ext uri="{FF2B5EF4-FFF2-40B4-BE49-F238E27FC236}">
                <a16:creationId xmlns:a16="http://schemas.microsoft.com/office/drawing/2014/main" id="{2ABA2524-1B4C-E84B-816A-00879A72ECBE}"/>
              </a:ext>
            </a:extLst>
          </p:cNvPr>
          <p:cNvPicPr>
            <a:picLocks noChangeAspect="1"/>
          </p:cNvPicPr>
          <p:nvPr/>
        </p:nvPicPr>
        <p:blipFill>
          <a:blip r:embed="rId3"/>
          <a:stretch>
            <a:fillRect/>
          </a:stretch>
        </p:blipFill>
        <p:spPr>
          <a:xfrm>
            <a:off x="235036" y="3351110"/>
            <a:ext cx="12863339" cy="3289256"/>
          </a:xfrm>
          <a:prstGeom prst="rect">
            <a:avLst/>
          </a:prstGeom>
        </p:spPr>
      </p:pic>
      <p:sp>
        <p:nvSpPr>
          <p:cNvPr id="8" name="TextBox 7">
            <a:extLst>
              <a:ext uri="{FF2B5EF4-FFF2-40B4-BE49-F238E27FC236}">
                <a16:creationId xmlns:a16="http://schemas.microsoft.com/office/drawing/2014/main" id="{5729F93F-917F-C282-03C4-07D5F48919AF}"/>
              </a:ext>
            </a:extLst>
          </p:cNvPr>
          <p:cNvSpPr txBox="1"/>
          <p:nvPr/>
        </p:nvSpPr>
        <p:spPr>
          <a:xfrm>
            <a:off x="235036" y="6640367"/>
            <a:ext cx="12863339" cy="61247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import random</a:t>
            </a:r>
            <a:r>
              <a:rPr kumimoji="0" lang="en-US" altLang="en-US" sz="2800" b="1" i="0" u="none" strike="noStrike" cap="none" normalizeH="0" baseline="0" dirty="0">
                <a:ln>
                  <a:noFill/>
                </a:ln>
                <a:solidFill>
                  <a:schemeClr val="tx1"/>
                </a:solidFill>
                <a:effectLst/>
              </a:rPr>
              <a:t>: Imports the </a:t>
            </a:r>
            <a:r>
              <a:rPr kumimoji="0" lang="en-US" altLang="en-US" sz="2800" b="1" i="0" u="none" strike="noStrike" cap="none" normalizeH="0" baseline="0" dirty="0">
                <a:ln>
                  <a:noFill/>
                </a:ln>
                <a:solidFill>
                  <a:schemeClr val="tx1"/>
                </a:solidFill>
                <a:effectLst/>
                <a:latin typeface="Arial Unicode MS"/>
              </a:rPr>
              <a:t>random</a:t>
            </a:r>
            <a:r>
              <a:rPr kumimoji="0" lang="en-US" altLang="en-US" sz="2800" b="1" i="0" u="none" strike="noStrike" cap="none" normalizeH="0" baseline="0" dirty="0">
                <a:ln>
                  <a:noFill/>
                </a:ln>
                <a:solidFill>
                  <a:schemeClr val="tx1"/>
                </a:solidFill>
                <a:effectLst/>
              </a:rPr>
              <a:t> module to allow random      selection of a word.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from </a:t>
            </a:r>
            <a:r>
              <a:rPr kumimoji="0" lang="en-US" altLang="en-US" sz="2800" b="1" i="0" u="none" strike="noStrike" cap="none" normalizeH="0" baseline="0" dirty="0" err="1">
                <a:ln>
                  <a:noFill/>
                </a:ln>
                <a:solidFill>
                  <a:schemeClr val="tx1"/>
                </a:solidFill>
                <a:effectLst/>
                <a:latin typeface="Arial Unicode MS"/>
              </a:rPr>
              <a:t>colorama</a:t>
            </a:r>
            <a:r>
              <a:rPr kumimoji="0" lang="en-US" altLang="en-US" sz="2800" b="1" i="0" u="none" strike="noStrike" cap="none" normalizeH="0" baseline="0" dirty="0">
                <a:ln>
                  <a:noFill/>
                </a:ln>
                <a:solidFill>
                  <a:schemeClr val="tx1"/>
                </a:solidFill>
                <a:effectLst/>
                <a:latin typeface="Arial Unicode MS"/>
              </a:rPr>
              <a:t> import </a:t>
            </a:r>
            <a:r>
              <a:rPr kumimoji="0" lang="en-US" altLang="en-US" sz="2800" b="1" i="0" u="none" strike="noStrike" cap="none" normalizeH="0" baseline="0" dirty="0" err="1">
                <a:ln>
                  <a:noFill/>
                </a:ln>
                <a:solidFill>
                  <a:schemeClr val="tx1"/>
                </a:solidFill>
                <a:effectLst/>
                <a:latin typeface="Arial Unicode MS"/>
              </a:rPr>
              <a:t>init</a:t>
            </a:r>
            <a:r>
              <a:rPr kumimoji="0" lang="en-US" altLang="en-US" sz="2800" b="1" i="0" u="none" strike="noStrike" cap="none" normalizeH="0" baseline="0" dirty="0">
                <a:ln>
                  <a:noFill/>
                </a:ln>
                <a:solidFill>
                  <a:schemeClr val="tx1"/>
                </a:solidFill>
                <a:effectLst/>
                <a:latin typeface="Arial Unicode MS"/>
              </a:rPr>
              <a:t>, Fore, Style</a:t>
            </a:r>
            <a:r>
              <a:rPr kumimoji="0" lang="en-US" altLang="en-US" sz="2800" b="1" i="0" u="none" strike="noStrike" cap="none" normalizeH="0" baseline="0" dirty="0">
                <a:ln>
                  <a:noFill/>
                </a:ln>
                <a:solidFill>
                  <a:schemeClr val="tx1"/>
                </a:solidFill>
                <a:effectLst/>
              </a:rPr>
              <a:t>: Imports necessary components from the </a:t>
            </a:r>
            <a:r>
              <a:rPr kumimoji="0" lang="en-US" altLang="en-US" sz="2800" b="1" i="0" u="none" strike="noStrike" cap="none" normalizeH="0" baseline="0" dirty="0" err="1">
                <a:ln>
                  <a:noFill/>
                </a:ln>
                <a:solidFill>
                  <a:schemeClr val="tx1"/>
                </a:solidFill>
                <a:effectLst/>
                <a:latin typeface="Arial Unicode MS"/>
              </a:rPr>
              <a:t>colorama</a:t>
            </a:r>
            <a:r>
              <a:rPr kumimoji="0" lang="en-US" altLang="en-US" sz="2800" b="1" i="0" u="none" strike="noStrike" cap="none" normalizeH="0" baseline="0" dirty="0">
                <a:ln>
                  <a:noFill/>
                </a:ln>
                <a:solidFill>
                  <a:schemeClr val="tx1"/>
                </a:solidFill>
                <a:effectLst/>
              </a:rPr>
              <a:t> library to handle colored text output in the terminal.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from </a:t>
            </a:r>
            <a:r>
              <a:rPr kumimoji="0" lang="en-US" altLang="en-US" sz="2800" b="1" i="0" u="none" strike="noStrike" cap="none" normalizeH="0" baseline="0" dirty="0" err="1">
                <a:ln>
                  <a:noFill/>
                </a:ln>
                <a:solidFill>
                  <a:schemeClr val="tx1"/>
                </a:solidFill>
                <a:effectLst/>
                <a:latin typeface="Arial Unicode MS"/>
              </a:rPr>
              <a:t>hangman_words</a:t>
            </a:r>
            <a:r>
              <a:rPr kumimoji="0" lang="en-US" altLang="en-US" sz="2800" b="1" i="0" u="none" strike="noStrike" cap="none" normalizeH="0" baseline="0" dirty="0">
                <a:ln>
                  <a:noFill/>
                </a:ln>
                <a:solidFill>
                  <a:schemeClr val="tx1"/>
                </a:solidFill>
                <a:effectLst/>
                <a:latin typeface="Arial Unicode MS"/>
              </a:rPr>
              <a:t> import </a:t>
            </a:r>
            <a:r>
              <a:rPr kumimoji="0" lang="en-US" altLang="en-US" sz="2800" b="1" i="0" u="none" strike="noStrike" cap="none" normalizeH="0" baseline="0" dirty="0" err="1">
                <a:ln>
                  <a:noFill/>
                </a:ln>
                <a:solidFill>
                  <a:schemeClr val="tx1"/>
                </a:solidFill>
                <a:effectLst/>
                <a:latin typeface="Arial Unicode MS"/>
              </a:rPr>
              <a:t>word_list</a:t>
            </a:r>
            <a:r>
              <a:rPr kumimoji="0" lang="en-US" altLang="en-US" sz="2800" b="1" i="0" u="none" strike="noStrike" cap="none" normalizeH="0" baseline="0" dirty="0">
                <a:ln>
                  <a:noFill/>
                </a:ln>
                <a:solidFill>
                  <a:schemeClr val="tx1"/>
                </a:solidFill>
                <a:effectLst/>
              </a:rPr>
              <a:t>: Imports a list of potential words for the game from a module named </a:t>
            </a:r>
            <a:r>
              <a:rPr kumimoji="0" lang="en-US" altLang="en-US" sz="2800" b="1" i="0" u="none" strike="noStrike" cap="none" normalizeH="0" baseline="0" dirty="0" err="1">
                <a:ln>
                  <a:noFill/>
                </a:ln>
                <a:solidFill>
                  <a:schemeClr val="tx1"/>
                </a:solidFill>
                <a:effectLst/>
                <a:latin typeface="Arial Unicode MS"/>
              </a:rPr>
              <a:t>hangman_words</a:t>
            </a:r>
            <a:r>
              <a:rPr kumimoji="0" lang="en-US" altLang="en-US" sz="28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from </a:t>
            </a:r>
            <a:r>
              <a:rPr kumimoji="0" lang="en-US" altLang="en-US" sz="2800" b="1" i="0" u="none" strike="noStrike" cap="none" normalizeH="0" baseline="0" dirty="0" err="1">
                <a:ln>
                  <a:noFill/>
                </a:ln>
                <a:solidFill>
                  <a:schemeClr val="tx1"/>
                </a:solidFill>
                <a:effectLst/>
                <a:latin typeface="Arial Unicode MS"/>
              </a:rPr>
              <a:t>hangman_art</a:t>
            </a:r>
            <a:r>
              <a:rPr kumimoji="0" lang="en-US" altLang="en-US" sz="2800" b="1" i="0" u="none" strike="noStrike" cap="none" normalizeH="0" baseline="0" dirty="0">
                <a:ln>
                  <a:noFill/>
                </a:ln>
                <a:solidFill>
                  <a:schemeClr val="tx1"/>
                </a:solidFill>
                <a:effectLst/>
                <a:latin typeface="Arial Unicode MS"/>
              </a:rPr>
              <a:t> import logo, stages</a:t>
            </a:r>
            <a:r>
              <a:rPr kumimoji="0" lang="en-US" altLang="en-US" sz="2800" b="1" i="0" u="none" strike="noStrike" cap="none" normalizeH="0" baseline="0" dirty="0">
                <a:ln>
                  <a:noFill/>
                </a:ln>
                <a:solidFill>
                  <a:schemeClr val="tx1"/>
                </a:solidFill>
                <a:effectLst/>
              </a:rPr>
              <a:t>: Imports the logo and stages of the hangman art from a module named </a:t>
            </a:r>
            <a:r>
              <a:rPr kumimoji="0" lang="en-US" altLang="en-US" sz="2800" b="1" i="0" u="none" strike="noStrike" cap="none" normalizeH="0" baseline="0" dirty="0" err="1">
                <a:ln>
                  <a:noFill/>
                </a:ln>
                <a:solidFill>
                  <a:schemeClr val="tx1"/>
                </a:solidFill>
                <a:effectLst/>
                <a:latin typeface="Arial Unicode MS"/>
              </a:rPr>
              <a:t>hangman_art</a:t>
            </a:r>
            <a:r>
              <a:rPr kumimoji="0" lang="en-US" altLang="en-US" sz="28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err="1">
                <a:ln>
                  <a:noFill/>
                </a:ln>
                <a:solidFill>
                  <a:schemeClr val="tx1"/>
                </a:solidFill>
                <a:effectLst/>
                <a:latin typeface="Arial Unicode MS"/>
              </a:rPr>
              <a:t>init</a:t>
            </a:r>
            <a:r>
              <a:rPr kumimoji="0" lang="en-US" altLang="en-US" sz="2800" b="1" i="0" u="none" strike="noStrike" cap="none" normalizeH="0" baseline="0" dirty="0">
                <a:ln>
                  <a:noFill/>
                </a:ln>
                <a:solidFill>
                  <a:schemeClr val="tx1"/>
                </a:solidFill>
                <a:effectLst/>
                <a:latin typeface="Arial Unicode MS"/>
              </a:rPr>
              <a:t>()</a:t>
            </a:r>
            <a:r>
              <a:rPr kumimoji="0" lang="en-US" altLang="en-US" sz="2800" b="1" i="0" u="none" strike="noStrike" cap="none" normalizeH="0" baseline="0" dirty="0">
                <a:ln>
                  <a:noFill/>
                </a:ln>
                <a:solidFill>
                  <a:schemeClr val="tx1"/>
                </a:solidFill>
                <a:effectLst/>
              </a:rPr>
              <a:t>: Initializes the </a:t>
            </a:r>
            <a:r>
              <a:rPr kumimoji="0" lang="en-US" altLang="en-US" sz="2800" b="1" i="0" u="none" strike="noStrike" cap="none" normalizeH="0" baseline="0" dirty="0" err="1">
                <a:ln>
                  <a:noFill/>
                </a:ln>
                <a:solidFill>
                  <a:schemeClr val="tx1"/>
                </a:solidFill>
                <a:effectLst/>
                <a:latin typeface="Arial Unicode MS"/>
              </a:rPr>
              <a:t>colorama</a:t>
            </a:r>
            <a:r>
              <a:rPr kumimoji="0" lang="en-US" altLang="en-US" sz="2800" b="1" i="0" u="none" strike="noStrike" cap="none" normalizeH="0" baseline="0" dirty="0">
                <a:ln>
                  <a:noFill/>
                </a:ln>
                <a:solidFill>
                  <a:schemeClr val="tx1"/>
                </a:solidFill>
                <a:effectLst/>
              </a:rPr>
              <a:t> module to enable colored text on all platforms.</a:t>
            </a:r>
            <a:r>
              <a:rPr kumimoji="0" lang="en-US" altLang="en-US" sz="2800" b="1" i="0" u="none" strike="noStrike" cap="none" normalizeH="0" baseline="0" dirty="0">
                <a:ln>
                  <a:noFill/>
                </a:ln>
                <a:solidFill>
                  <a:schemeClr val="tx1"/>
                </a:solidFill>
                <a:effectLst/>
                <a:latin typeface="Arial" panose="020B0604020202020204" pitchFamily="34" charset="0"/>
              </a:rPr>
              <a:t> </a:t>
            </a:r>
          </a:p>
        </p:txBody>
      </p:sp>
      <p:sp>
        <p:nvSpPr>
          <p:cNvPr id="9" name="Rectangle 1">
            <a:extLst>
              <a:ext uri="{FF2B5EF4-FFF2-40B4-BE49-F238E27FC236}">
                <a16:creationId xmlns:a16="http://schemas.microsoft.com/office/drawing/2014/main" id="{46BB1F8A-8E94-768B-6CCE-8460E0C8C4C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8474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3C9DC3C-73CE-5870-D22B-0CFF356A9D27}"/>
              </a:ext>
            </a:extLst>
          </p:cNvPr>
          <p:cNvPicPr>
            <a:picLocks noGrp="1" noChangeAspect="1"/>
          </p:cNvPicPr>
          <p:nvPr>
            <p:ph type="pic" sz="quarter" idx="16"/>
          </p:nvPr>
        </p:nvPicPr>
        <p:blipFill>
          <a:blip r:embed="rId2"/>
          <a:srcRect l="25000" r="25000"/>
          <a:stretch>
            <a:fillRect/>
          </a:stretch>
        </p:blipFill>
        <p:spPr>
          <a:xfrm flipH="1" flipV="1">
            <a:off x="7448697" y="4042647"/>
            <a:ext cx="598715" cy="598715"/>
          </a:xfrm>
        </p:spPr>
      </p:pic>
      <p:sp>
        <p:nvSpPr>
          <p:cNvPr id="3" name="Title 2">
            <a:extLst>
              <a:ext uri="{FF2B5EF4-FFF2-40B4-BE49-F238E27FC236}">
                <a16:creationId xmlns:a16="http://schemas.microsoft.com/office/drawing/2014/main" id="{A4E9374B-9284-1947-955F-27E10077BF91}"/>
              </a:ext>
            </a:extLst>
          </p:cNvPr>
          <p:cNvSpPr>
            <a:spLocks noGrp="1"/>
          </p:cNvSpPr>
          <p:nvPr>
            <p:ph type="ctrTitle"/>
          </p:nvPr>
        </p:nvSpPr>
        <p:spPr>
          <a:xfrm>
            <a:off x="1046634" y="99041"/>
            <a:ext cx="10433658" cy="2095498"/>
          </a:xfrm>
        </p:spPr>
        <p:txBody>
          <a:bodyPr/>
          <a:lstStyle/>
          <a:p>
            <a:r>
              <a:rPr lang="en-US" dirty="0"/>
              <a:t>GAME SETUP</a:t>
            </a:r>
          </a:p>
        </p:txBody>
      </p:sp>
      <p:sp>
        <p:nvSpPr>
          <p:cNvPr id="13" name="Rectangle 12">
            <a:extLst>
              <a:ext uri="{FF2B5EF4-FFF2-40B4-BE49-F238E27FC236}">
                <a16:creationId xmlns:a16="http://schemas.microsoft.com/office/drawing/2014/main" id="{D979E300-B4A9-D47B-F1A0-41D81A3D1BBD}"/>
              </a:ext>
            </a:extLst>
          </p:cNvPr>
          <p:cNvSpPr/>
          <p:nvPr/>
        </p:nvSpPr>
        <p:spPr>
          <a:xfrm>
            <a:off x="3884093" y="685125"/>
            <a:ext cx="416331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reflection blurRad="6350" stA="55000" endA="50" endPos="85000" dist="29997" dir="5400000" sy="-100000" algn="bl" rotWithShape="0"/>
                </a:effectLst>
              </a:rPr>
              <a:t>GAME SETUP</a:t>
            </a:r>
          </a:p>
        </p:txBody>
      </p:sp>
      <p:pic>
        <p:nvPicPr>
          <p:cNvPr id="15" name="Picture 14">
            <a:extLst>
              <a:ext uri="{FF2B5EF4-FFF2-40B4-BE49-F238E27FC236}">
                <a16:creationId xmlns:a16="http://schemas.microsoft.com/office/drawing/2014/main" id="{94F1FAEA-6D31-BDE2-A2B7-9C43C818894D}"/>
              </a:ext>
            </a:extLst>
          </p:cNvPr>
          <p:cNvPicPr>
            <a:picLocks noChangeAspect="1"/>
          </p:cNvPicPr>
          <p:nvPr/>
        </p:nvPicPr>
        <p:blipFill>
          <a:blip r:embed="rId3"/>
          <a:stretch>
            <a:fillRect/>
          </a:stretch>
        </p:blipFill>
        <p:spPr>
          <a:xfrm>
            <a:off x="624486" y="2225019"/>
            <a:ext cx="11893027" cy="2994700"/>
          </a:xfrm>
          <a:prstGeom prst="rect">
            <a:avLst/>
          </a:prstGeom>
        </p:spPr>
      </p:pic>
      <p:sp>
        <p:nvSpPr>
          <p:cNvPr id="16" name="TextBox 15">
            <a:extLst>
              <a:ext uri="{FF2B5EF4-FFF2-40B4-BE49-F238E27FC236}">
                <a16:creationId xmlns:a16="http://schemas.microsoft.com/office/drawing/2014/main" id="{3D1A7FED-463D-0C3C-5248-C875718DDFFB}"/>
              </a:ext>
            </a:extLst>
          </p:cNvPr>
          <p:cNvSpPr txBox="1"/>
          <p:nvPr/>
        </p:nvSpPr>
        <p:spPr>
          <a:xfrm>
            <a:off x="883920" y="5974080"/>
            <a:ext cx="184731" cy="480131"/>
          </a:xfrm>
          <a:prstGeom prst="rect">
            <a:avLst/>
          </a:prstGeom>
          <a:noFill/>
        </p:spPr>
        <p:txBody>
          <a:bodyPr wrap="none" rtlCol="0">
            <a:spAutoFit/>
          </a:bodyPr>
          <a:lstStyle/>
          <a:p>
            <a:endParaRPr lang="en-IN" dirty="0"/>
          </a:p>
        </p:txBody>
      </p:sp>
      <p:sp>
        <p:nvSpPr>
          <p:cNvPr id="17" name="Rectangle 3">
            <a:extLst>
              <a:ext uri="{FF2B5EF4-FFF2-40B4-BE49-F238E27FC236}">
                <a16:creationId xmlns:a16="http://schemas.microsoft.com/office/drawing/2014/main" id="{1DBA3233-A552-CE5A-F4B9-78B8E5AE358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5BF97699-CD81-7452-AE8E-37110B1FBE06}"/>
              </a:ext>
            </a:extLst>
          </p:cNvPr>
          <p:cNvSpPr txBox="1"/>
          <p:nvPr/>
        </p:nvSpPr>
        <p:spPr>
          <a:xfrm>
            <a:off x="883920" y="5417839"/>
            <a:ext cx="6789420" cy="489364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rgbClr val="040505"/>
                </a:solidFill>
                <a:effectLst/>
                <a:latin typeface="Arial Unicode MS"/>
              </a:rPr>
              <a:t>chosen_word</a:t>
            </a:r>
            <a:r>
              <a:rPr kumimoji="0" lang="en-US" altLang="en-US" sz="2400" b="0" i="0" u="none" strike="noStrike" cap="none" normalizeH="0" baseline="0" dirty="0">
                <a:ln>
                  <a:noFill/>
                </a:ln>
                <a:solidFill>
                  <a:srgbClr val="040505"/>
                </a:solidFill>
                <a:effectLst/>
                <a:latin typeface="Arial Unicode MS"/>
              </a:rPr>
              <a:t> = </a:t>
            </a:r>
            <a:r>
              <a:rPr kumimoji="0" lang="en-US" altLang="en-US" sz="2400" b="0" i="0" u="none" strike="noStrike" cap="none" normalizeH="0" baseline="0" dirty="0" err="1">
                <a:ln>
                  <a:noFill/>
                </a:ln>
                <a:solidFill>
                  <a:srgbClr val="040505"/>
                </a:solidFill>
                <a:effectLst/>
                <a:latin typeface="Arial Unicode MS"/>
              </a:rPr>
              <a:t>random.choice</a:t>
            </a:r>
            <a:r>
              <a:rPr kumimoji="0" lang="en-US" altLang="en-US" sz="2400" b="0" i="0" u="none" strike="noStrike" cap="none" normalizeH="0" baseline="0" dirty="0">
                <a:ln>
                  <a:noFill/>
                </a:ln>
                <a:solidFill>
                  <a:srgbClr val="040505"/>
                </a:solidFill>
                <a:effectLst/>
                <a:latin typeface="Arial Unicode MS"/>
              </a:rPr>
              <a:t>(</a:t>
            </a:r>
            <a:r>
              <a:rPr kumimoji="0" lang="en-US" altLang="en-US" sz="2400" b="0" i="0" u="none" strike="noStrike" cap="none" normalizeH="0" baseline="0" dirty="0" err="1">
                <a:ln>
                  <a:noFill/>
                </a:ln>
                <a:solidFill>
                  <a:srgbClr val="040505"/>
                </a:solidFill>
                <a:effectLst/>
                <a:latin typeface="Arial Unicode MS"/>
              </a:rPr>
              <a:t>word_list</a:t>
            </a:r>
            <a:r>
              <a:rPr kumimoji="0" lang="en-US" altLang="en-US" sz="2400" b="0" i="0" u="none" strike="noStrike" cap="none" normalizeH="0" baseline="0" dirty="0">
                <a:ln>
                  <a:noFill/>
                </a:ln>
                <a:solidFill>
                  <a:srgbClr val="040505"/>
                </a:solidFill>
                <a:effectLst/>
                <a:latin typeface="Arial Unicode MS"/>
              </a:rPr>
              <a:t>)</a:t>
            </a:r>
            <a:r>
              <a:rPr kumimoji="0" lang="en-US" altLang="en-US" sz="2400" b="0" i="0" u="none" strike="noStrike" cap="none" normalizeH="0" baseline="0" dirty="0">
                <a:ln>
                  <a:noFill/>
                </a:ln>
                <a:solidFill>
                  <a:srgbClr val="040505"/>
                </a:solidFill>
                <a:effectLst/>
              </a:rPr>
              <a:t>: Randomly selects a word from the </a:t>
            </a:r>
            <a:r>
              <a:rPr kumimoji="0" lang="en-US" altLang="en-US" sz="2400" b="0" i="0" u="none" strike="noStrike" cap="none" normalizeH="0" baseline="0" dirty="0" err="1">
                <a:ln>
                  <a:noFill/>
                </a:ln>
                <a:solidFill>
                  <a:srgbClr val="040505"/>
                </a:solidFill>
                <a:effectLst/>
                <a:latin typeface="Arial Unicode MS"/>
              </a:rPr>
              <a:t>word_list</a:t>
            </a:r>
            <a:r>
              <a:rPr kumimoji="0" lang="en-US" altLang="en-US" sz="2400" b="0" i="0" u="none" strike="noStrike" cap="none" normalizeH="0" baseline="0" dirty="0">
                <a:ln>
                  <a:noFill/>
                </a:ln>
                <a:solidFill>
                  <a:srgbClr val="040505"/>
                </a:solidFill>
                <a:effectLst/>
              </a:rPr>
              <a:t>.</a:t>
            </a:r>
            <a:endParaRPr kumimoji="0" lang="en-US" altLang="en-US" sz="2400" b="0" i="0" u="none" strike="noStrike" cap="none" normalizeH="0" baseline="0" dirty="0">
              <a:ln>
                <a:noFill/>
              </a:ln>
              <a:solidFill>
                <a:srgbClr val="040505"/>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rgbClr val="040505"/>
                </a:solidFill>
                <a:effectLst/>
                <a:latin typeface="Arial Unicode MS"/>
              </a:rPr>
              <a:t>word_length</a:t>
            </a:r>
            <a:r>
              <a:rPr kumimoji="0" lang="en-US" altLang="en-US" sz="2400" b="0" i="0" u="none" strike="noStrike" cap="none" normalizeH="0" baseline="0" dirty="0">
                <a:ln>
                  <a:noFill/>
                </a:ln>
                <a:solidFill>
                  <a:srgbClr val="040505"/>
                </a:solidFill>
                <a:effectLst/>
                <a:latin typeface="Arial Unicode MS"/>
              </a:rPr>
              <a:t> = </a:t>
            </a:r>
            <a:r>
              <a:rPr kumimoji="0" lang="en-US" altLang="en-US" sz="2400" b="0" i="0" u="none" strike="noStrike" cap="none" normalizeH="0" baseline="0" dirty="0" err="1">
                <a:ln>
                  <a:noFill/>
                </a:ln>
                <a:solidFill>
                  <a:srgbClr val="040505"/>
                </a:solidFill>
                <a:effectLst/>
                <a:latin typeface="Arial Unicode MS"/>
              </a:rPr>
              <a:t>len</a:t>
            </a:r>
            <a:r>
              <a:rPr kumimoji="0" lang="en-US" altLang="en-US" sz="2400" b="0" i="0" u="none" strike="noStrike" cap="none" normalizeH="0" baseline="0" dirty="0">
                <a:ln>
                  <a:noFill/>
                </a:ln>
                <a:solidFill>
                  <a:srgbClr val="040505"/>
                </a:solidFill>
                <a:effectLst/>
                <a:latin typeface="Arial Unicode MS"/>
              </a:rPr>
              <a:t>(</a:t>
            </a:r>
            <a:r>
              <a:rPr kumimoji="0" lang="en-US" altLang="en-US" sz="2400" b="0" i="0" u="none" strike="noStrike" cap="none" normalizeH="0" baseline="0" dirty="0" err="1">
                <a:ln>
                  <a:noFill/>
                </a:ln>
                <a:solidFill>
                  <a:srgbClr val="040505"/>
                </a:solidFill>
                <a:effectLst/>
                <a:latin typeface="Arial Unicode MS"/>
              </a:rPr>
              <a:t>chosen_word</a:t>
            </a:r>
            <a:r>
              <a:rPr kumimoji="0" lang="en-US" altLang="en-US" sz="2400" b="0" i="0" u="none" strike="noStrike" cap="none" normalizeH="0" baseline="0" dirty="0">
                <a:ln>
                  <a:noFill/>
                </a:ln>
                <a:solidFill>
                  <a:srgbClr val="040505"/>
                </a:solidFill>
                <a:effectLst/>
                <a:latin typeface="Arial Unicode MS"/>
              </a:rPr>
              <a:t>)</a:t>
            </a:r>
            <a:r>
              <a:rPr kumimoji="0" lang="en-US" altLang="en-US" sz="2400" b="0" i="0" u="none" strike="noStrike" cap="none" normalizeH="0" baseline="0" dirty="0">
                <a:ln>
                  <a:noFill/>
                </a:ln>
                <a:solidFill>
                  <a:srgbClr val="040505"/>
                </a:solidFill>
                <a:effectLst/>
              </a:rPr>
              <a:t>: Determines the length of the chosen word.</a:t>
            </a:r>
            <a:endParaRPr kumimoji="0" lang="en-US" altLang="en-US" sz="2400" b="0" i="0" u="none" strike="noStrike" cap="none" normalizeH="0" baseline="0" dirty="0">
              <a:ln>
                <a:noFill/>
              </a:ln>
              <a:solidFill>
                <a:srgbClr val="040505"/>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rgbClr val="040505"/>
                </a:solidFill>
                <a:effectLst/>
                <a:latin typeface="Arial Unicode MS"/>
              </a:rPr>
              <a:t>end_of_game</a:t>
            </a:r>
            <a:r>
              <a:rPr kumimoji="0" lang="en-US" altLang="en-US" sz="2400" b="0" i="0" u="none" strike="noStrike" cap="none" normalizeH="0" baseline="0" dirty="0">
                <a:ln>
                  <a:noFill/>
                </a:ln>
                <a:solidFill>
                  <a:srgbClr val="040505"/>
                </a:solidFill>
                <a:effectLst/>
                <a:latin typeface="Arial Unicode MS"/>
              </a:rPr>
              <a:t> = False</a:t>
            </a:r>
            <a:r>
              <a:rPr kumimoji="0" lang="en-US" altLang="en-US" sz="2400" b="0" i="0" u="none" strike="noStrike" cap="none" normalizeH="0" baseline="0" dirty="0">
                <a:ln>
                  <a:noFill/>
                </a:ln>
                <a:solidFill>
                  <a:srgbClr val="040505"/>
                </a:solidFill>
                <a:effectLst/>
              </a:rPr>
              <a:t>: A flag to indicate if the game has ended.</a:t>
            </a:r>
            <a:endParaRPr kumimoji="0" lang="en-US" altLang="en-US" sz="2400" b="0" i="0" u="none" strike="noStrike" cap="none" normalizeH="0" baseline="0" dirty="0">
              <a:ln>
                <a:noFill/>
              </a:ln>
              <a:solidFill>
                <a:srgbClr val="040505"/>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40505"/>
                </a:solidFill>
                <a:effectLst/>
                <a:latin typeface="Arial Unicode MS"/>
              </a:rPr>
              <a:t>lives = 6</a:t>
            </a:r>
            <a:r>
              <a:rPr kumimoji="0" lang="en-US" altLang="en-US" sz="2400" b="0" i="0" u="none" strike="noStrike" cap="none" normalizeH="0" baseline="0" dirty="0">
                <a:ln>
                  <a:noFill/>
                </a:ln>
                <a:solidFill>
                  <a:srgbClr val="040505"/>
                </a:solidFill>
                <a:effectLst/>
              </a:rPr>
              <a:t>: Sets the initial number of lives the player has.</a:t>
            </a:r>
            <a:endParaRPr kumimoji="0" lang="en-US" altLang="en-US" sz="2400" b="0" i="0" u="none" strike="noStrike" cap="none" normalizeH="0" baseline="0" dirty="0">
              <a:ln>
                <a:noFill/>
              </a:ln>
              <a:solidFill>
                <a:srgbClr val="040505"/>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40505"/>
                </a:solidFill>
                <a:effectLst/>
                <a:latin typeface="Arial Unicode MS"/>
              </a:rPr>
              <a:t>display = ["_"] * </a:t>
            </a:r>
            <a:r>
              <a:rPr kumimoji="0" lang="en-US" altLang="en-US" sz="2400" b="0" i="0" u="none" strike="noStrike" cap="none" normalizeH="0" baseline="0" dirty="0" err="1">
                <a:ln>
                  <a:noFill/>
                </a:ln>
                <a:solidFill>
                  <a:srgbClr val="040505"/>
                </a:solidFill>
                <a:effectLst/>
                <a:latin typeface="Arial Unicode MS"/>
              </a:rPr>
              <a:t>word_length</a:t>
            </a:r>
            <a:r>
              <a:rPr kumimoji="0" lang="en-US" altLang="en-US" sz="2400" b="0" i="0" u="none" strike="noStrike" cap="none" normalizeH="0" baseline="0" dirty="0">
                <a:ln>
                  <a:noFill/>
                </a:ln>
                <a:solidFill>
                  <a:srgbClr val="040505"/>
                </a:solidFill>
                <a:effectLst/>
              </a:rPr>
              <a:t>: Initializes a list to represent the current state of the word being guessed, with each letter replaced by an underscore.</a:t>
            </a:r>
            <a:endParaRPr kumimoji="0" lang="en-US" altLang="en-US" sz="2400" b="0" i="0" u="none" strike="noStrike" cap="none" normalizeH="0" baseline="0" dirty="0">
              <a:ln>
                <a:noFill/>
              </a:ln>
              <a:solidFill>
                <a:srgbClr val="040505"/>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40505"/>
                </a:solidFill>
                <a:effectLst/>
                <a:latin typeface="Arial Unicode MS"/>
              </a:rPr>
              <a:t>print(</a:t>
            </a:r>
            <a:r>
              <a:rPr kumimoji="0" lang="en-US" altLang="en-US" sz="2400" b="0" i="0" u="none" strike="noStrike" cap="none" normalizeH="0" baseline="0" dirty="0" err="1">
                <a:ln>
                  <a:noFill/>
                </a:ln>
                <a:solidFill>
                  <a:srgbClr val="040505"/>
                </a:solidFill>
                <a:effectLst/>
                <a:latin typeface="Arial Unicode MS"/>
              </a:rPr>
              <a:t>Fore.GREEN</a:t>
            </a:r>
            <a:r>
              <a:rPr kumimoji="0" lang="en-US" altLang="en-US" sz="2400" b="0" i="0" u="none" strike="noStrike" cap="none" normalizeH="0" baseline="0" dirty="0">
                <a:ln>
                  <a:noFill/>
                </a:ln>
                <a:solidFill>
                  <a:srgbClr val="040505"/>
                </a:solidFill>
                <a:effectLst/>
                <a:latin typeface="Arial Unicode MS"/>
              </a:rPr>
              <a:t> + logo + </a:t>
            </a:r>
            <a:r>
              <a:rPr kumimoji="0" lang="en-US" altLang="en-US" sz="2400" b="0" i="0" u="none" strike="noStrike" cap="none" normalizeH="0" baseline="0" dirty="0" err="1">
                <a:ln>
                  <a:noFill/>
                </a:ln>
                <a:solidFill>
                  <a:srgbClr val="040505"/>
                </a:solidFill>
                <a:effectLst/>
                <a:latin typeface="Arial Unicode MS"/>
              </a:rPr>
              <a:t>Style.RESET_ALL</a:t>
            </a:r>
            <a:r>
              <a:rPr kumimoji="0" lang="en-US" altLang="en-US" sz="2400" b="0" i="0" u="none" strike="noStrike" cap="none" normalizeH="0" baseline="0" dirty="0">
                <a:ln>
                  <a:noFill/>
                </a:ln>
                <a:solidFill>
                  <a:srgbClr val="040505"/>
                </a:solidFill>
                <a:effectLst/>
                <a:latin typeface="Arial Unicode MS"/>
              </a:rPr>
              <a:t>)</a:t>
            </a:r>
            <a:r>
              <a:rPr kumimoji="0" lang="en-US" altLang="en-US" sz="2400" b="0" i="0" u="none" strike="noStrike" cap="none" normalizeH="0" baseline="0" dirty="0">
                <a:ln>
                  <a:noFill/>
                </a:ln>
                <a:solidFill>
                  <a:srgbClr val="040505"/>
                </a:solidFill>
                <a:effectLst/>
              </a:rPr>
              <a:t>: Prints the game logo in green.</a:t>
            </a:r>
            <a:r>
              <a:rPr kumimoji="0" lang="en-US" altLang="en-US" sz="2400" b="0" i="0" u="none" strike="noStrike" cap="none" normalizeH="0" baseline="0" dirty="0">
                <a:ln>
                  <a:noFill/>
                </a:ln>
                <a:solidFill>
                  <a:srgbClr val="040505"/>
                </a:solidFill>
                <a:effectLst/>
                <a:latin typeface="Arial" panose="020B0604020202020204" pitchFamily="34" charset="0"/>
              </a:rPr>
              <a:t> </a:t>
            </a:r>
          </a:p>
        </p:txBody>
      </p:sp>
    </p:spTree>
    <p:extLst>
      <p:ext uri="{BB962C8B-B14F-4D97-AF65-F5344CB8AC3E}">
        <p14:creationId xmlns:p14="http://schemas.microsoft.com/office/powerpoint/2010/main" val="262181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bstract blue and red ribbon over black background&#10;">
            <a:extLst>
              <a:ext uri="{FF2B5EF4-FFF2-40B4-BE49-F238E27FC236}">
                <a16:creationId xmlns:a16="http://schemas.microsoft.com/office/drawing/2014/main" id="{E0FBD7F3-D0A4-4021-ABE4-FF0B6B09F1F1}"/>
              </a:ext>
            </a:extLst>
          </p:cNvPr>
          <p:cNvPicPr>
            <a:picLocks noGrp="1" noChangeAspect="1"/>
          </p:cNvPicPr>
          <p:nvPr>
            <p:ph type="pic" sz="quarter" idx="15"/>
          </p:nvPr>
        </p:nvPicPr>
        <p:blipFill>
          <a:blip r:embed="rId2"/>
          <a:srcRect/>
          <a:stretch>
            <a:fillRect/>
          </a:stretch>
        </p:blipFill>
        <p:spPr/>
      </p:pic>
      <p:sp>
        <p:nvSpPr>
          <p:cNvPr id="2" name="Rectangle 1">
            <a:extLst>
              <a:ext uri="{FF2B5EF4-FFF2-40B4-BE49-F238E27FC236}">
                <a16:creationId xmlns:a16="http://schemas.microsoft.com/office/drawing/2014/main" id="{AF3DD483-AFF2-F196-F147-4E84B48B7CC8}"/>
              </a:ext>
            </a:extLst>
          </p:cNvPr>
          <p:cNvSpPr/>
          <p:nvPr/>
        </p:nvSpPr>
        <p:spPr>
          <a:xfrm>
            <a:off x="3603811" y="0"/>
            <a:ext cx="634981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Bodoni MT" panose="02070603080606020203" pitchFamily="18" charset="0"/>
              </a:rPr>
              <a:t>MAIN GAME LOOP</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21DE848A-9E8B-C10C-F44B-BD524B3FA28C}"/>
              </a:ext>
            </a:extLst>
          </p:cNvPr>
          <p:cNvPicPr>
            <a:picLocks noChangeAspect="1"/>
          </p:cNvPicPr>
          <p:nvPr/>
        </p:nvPicPr>
        <p:blipFill>
          <a:blip r:embed="rId3"/>
          <a:stretch>
            <a:fillRect/>
          </a:stretch>
        </p:blipFill>
        <p:spPr>
          <a:xfrm>
            <a:off x="1042624" y="1333468"/>
            <a:ext cx="11499896" cy="2156492"/>
          </a:xfrm>
          <a:prstGeom prst="rect">
            <a:avLst/>
          </a:prstGeom>
        </p:spPr>
      </p:pic>
      <p:sp>
        <p:nvSpPr>
          <p:cNvPr id="16" name="TextBox 15">
            <a:extLst>
              <a:ext uri="{FF2B5EF4-FFF2-40B4-BE49-F238E27FC236}">
                <a16:creationId xmlns:a16="http://schemas.microsoft.com/office/drawing/2014/main" id="{C9D4D0E3-DB6E-AAF2-865C-C54D3AB240C5}"/>
              </a:ext>
            </a:extLst>
          </p:cNvPr>
          <p:cNvSpPr txBox="1"/>
          <p:nvPr/>
        </p:nvSpPr>
        <p:spPr>
          <a:xfrm>
            <a:off x="132408" y="3900098"/>
            <a:ext cx="12074832" cy="1569660"/>
          </a:xfrm>
          <a:prstGeom prst="rect">
            <a:avLst/>
          </a:prstGeom>
          <a:noFill/>
        </p:spPr>
        <p:txBody>
          <a:bodyPr wrap="square">
            <a:spAutoFit/>
          </a:bodyPr>
          <a:lstStyle/>
          <a:p>
            <a:pPr marL="778950" marR="0" lvl="0" indent="-742950" algn="l" defTabSz="914400" rtl="0" eaLnBrk="0" fontAlgn="base" latinLnBrk="0" hangingPunct="0">
              <a:lnSpc>
                <a:spcPct val="100000"/>
              </a:lnSpc>
              <a:spcAft>
                <a:spcPct val="0"/>
              </a:spcAft>
              <a:buClrTx/>
              <a:buSzTx/>
              <a:buFont typeface="+mj-lt"/>
              <a:buAutoNum type="arabicPeriod"/>
              <a:tabLst/>
            </a:pPr>
            <a:r>
              <a:rPr kumimoji="0" lang="en-US" altLang="en-US" sz="2400" b="0" i="0" u="none" strike="noStrike" cap="none" normalizeH="0" baseline="0" dirty="0">
                <a:ln>
                  <a:noFill/>
                </a:ln>
                <a:solidFill>
                  <a:schemeClr val="bg1"/>
                </a:solidFill>
                <a:effectLst/>
                <a:latin typeface="Arial Unicode MS"/>
              </a:rPr>
              <a:t>while not </a:t>
            </a:r>
            <a:r>
              <a:rPr kumimoji="0" lang="en-US" altLang="en-US" sz="2400" b="0" i="0" u="none" strike="noStrike" cap="none" normalizeH="0" baseline="0" dirty="0" err="1">
                <a:ln>
                  <a:noFill/>
                </a:ln>
                <a:solidFill>
                  <a:schemeClr val="bg1"/>
                </a:solidFill>
                <a:effectLst/>
                <a:latin typeface="Arial Unicode MS"/>
              </a:rPr>
              <a:t>end_of_game</a:t>
            </a:r>
            <a:r>
              <a:rPr kumimoji="0" lang="en-US" altLang="en-US" sz="2400" b="0" i="0" u="none" strike="noStrike" cap="none" normalizeH="0" baseline="0" dirty="0">
                <a:ln>
                  <a:noFill/>
                </a:ln>
                <a:solidFill>
                  <a:schemeClr val="bg1"/>
                </a:solidFill>
                <a:effectLst/>
                <a:latin typeface="Arial Unicode MS"/>
              </a:rPr>
              <a:t>:</a:t>
            </a:r>
            <a:r>
              <a:rPr kumimoji="0" lang="en-US" altLang="en-US" sz="2400" b="0" i="0" u="none" strike="noStrike" cap="none" normalizeH="0" baseline="0" dirty="0">
                <a:ln>
                  <a:noFill/>
                </a:ln>
                <a:solidFill>
                  <a:schemeClr val="bg1"/>
                </a:solidFill>
                <a:effectLst/>
              </a:rPr>
              <a:t>: Runs the loop as long as the game has not ended.</a:t>
            </a: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778950" marR="0" lvl="0" indent="-742950" algn="l" defTabSz="914400" rtl="0" eaLnBrk="0" fontAlgn="base" latinLnBrk="0" hangingPunct="0">
              <a:lnSpc>
                <a:spcPct val="100000"/>
              </a:lnSpc>
              <a:spcAft>
                <a:spcPct val="0"/>
              </a:spcAft>
              <a:buClrTx/>
              <a:buSzTx/>
              <a:buFont typeface="+mj-lt"/>
              <a:buAutoNum type="arabicPeriod"/>
              <a:tabLst/>
            </a:pPr>
            <a:r>
              <a:rPr kumimoji="0" lang="en-US" altLang="en-US" sz="2400" b="0" i="0" u="none" strike="noStrike" cap="none" normalizeH="0" baseline="0" dirty="0">
                <a:ln>
                  <a:noFill/>
                </a:ln>
                <a:solidFill>
                  <a:schemeClr val="bg1"/>
                </a:solidFill>
                <a:effectLst/>
                <a:latin typeface="Arial Unicode MS"/>
              </a:rPr>
              <a:t>guess = input(</a:t>
            </a:r>
            <a:r>
              <a:rPr kumimoji="0" lang="en-US" altLang="en-US" sz="2400" b="0" i="0" u="none" strike="noStrike" cap="none" normalizeH="0" baseline="0" dirty="0" err="1">
                <a:ln>
                  <a:noFill/>
                </a:ln>
                <a:solidFill>
                  <a:schemeClr val="bg1"/>
                </a:solidFill>
                <a:effectLst/>
                <a:latin typeface="Arial Unicode MS"/>
              </a:rPr>
              <a:t>Fore.BLUE</a:t>
            </a:r>
            <a:r>
              <a:rPr kumimoji="0" lang="en-US" altLang="en-US" sz="2400" b="0" i="0" u="none" strike="noStrike" cap="none" normalizeH="0" baseline="0" dirty="0">
                <a:ln>
                  <a:noFill/>
                </a:ln>
                <a:solidFill>
                  <a:schemeClr val="bg1"/>
                </a:solidFill>
                <a:effectLst/>
                <a:latin typeface="Arial Unicode MS"/>
              </a:rPr>
              <a:t> + "Guess a letter: " + </a:t>
            </a:r>
            <a:r>
              <a:rPr kumimoji="0" lang="en-US" altLang="en-US" sz="2400" b="0" i="0" u="none" strike="noStrike" cap="none" normalizeH="0" baseline="0" dirty="0" err="1">
                <a:ln>
                  <a:noFill/>
                </a:ln>
                <a:solidFill>
                  <a:schemeClr val="bg1"/>
                </a:solidFill>
                <a:effectLst/>
                <a:latin typeface="Arial Unicode MS"/>
              </a:rPr>
              <a:t>Style.RESET_ALL</a:t>
            </a:r>
            <a:r>
              <a:rPr kumimoji="0" lang="en-US" altLang="en-US" sz="2400" b="0" i="0" u="none" strike="noStrike" cap="none" normalizeH="0" baseline="0" dirty="0">
                <a:ln>
                  <a:noFill/>
                </a:ln>
                <a:solidFill>
                  <a:schemeClr val="bg1"/>
                </a:solidFill>
                <a:effectLst/>
                <a:latin typeface="Arial Unicode MS"/>
              </a:rPr>
              <a:t>).lower()</a:t>
            </a:r>
            <a:r>
              <a:rPr kumimoji="0" lang="en-US" altLang="en-US" sz="2400" b="0" i="0" u="none" strike="noStrike" cap="none" normalizeH="0" baseline="0" dirty="0">
                <a:ln>
                  <a:noFill/>
                </a:ln>
                <a:solidFill>
                  <a:schemeClr val="bg1"/>
                </a:solidFill>
                <a:effectLst/>
              </a:rPr>
              <a:t>: Prompts the player to guess a letter, converts it to lowercase, and colors the prompt text in blue.</a:t>
            </a:r>
            <a:r>
              <a:rPr kumimoji="0" lang="en-US" altLang="en-US" sz="24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211431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D3CD8D4-F971-134A-AED5-227FB9738214}"/>
              </a:ext>
            </a:extLst>
          </p:cNvPr>
          <p:cNvPicPr>
            <a:picLocks noGrp="1" noChangeAspect="1"/>
          </p:cNvPicPr>
          <p:nvPr>
            <p:ph type="pic" sz="quarter" idx="15"/>
          </p:nvPr>
        </p:nvPicPr>
        <p:blipFill>
          <a:blip r:embed="rId2"/>
          <a:srcRect l="21875" r="21875"/>
          <a:stretch>
            <a:fillRect/>
          </a:stretch>
        </p:blipFill>
        <p:spPr>
          <a:xfrm flipH="1" flipV="1">
            <a:off x="8641079" y="2458754"/>
            <a:ext cx="398745" cy="398745"/>
          </a:xfrm>
        </p:spPr>
      </p:pic>
      <p:sp>
        <p:nvSpPr>
          <p:cNvPr id="5" name="Text Placeholder 4">
            <a:extLst>
              <a:ext uri="{FF2B5EF4-FFF2-40B4-BE49-F238E27FC236}">
                <a16:creationId xmlns:a16="http://schemas.microsoft.com/office/drawing/2014/main" id="{9D00342D-0CC4-C584-A4F4-D67430B69E93}"/>
              </a:ext>
            </a:extLst>
          </p:cNvPr>
          <p:cNvSpPr>
            <a:spLocks noGrp="1"/>
          </p:cNvSpPr>
          <p:nvPr>
            <p:ph type="body" sz="quarter" idx="14"/>
          </p:nvPr>
        </p:nvSpPr>
        <p:spPr>
          <a:xfrm>
            <a:off x="3238714" y="-485544"/>
            <a:ext cx="5402365" cy="2695343"/>
          </a:xfrm>
        </p:spPr>
        <p:txBody>
          <a:bodyPr/>
          <a:lstStyle/>
          <a:p>
            <a:r>
              <a:rPr lang="en-US" sz="6000" b="1" spc="300" dirty="0">
                <a:solidFill>
                  <a:schemeClr val="tx1"/>
                </a:solidFill>
                <a:latin typeface="Algerian" panose="04020705040A02060702" pitchFamily="82" charset="0"/>
              </a:rPr>
              <a:t>INPUT VALIDATION</a:t>
            </a:r>
            <a:endParaRPr lang="en-IN" sz="6000" b="1" spc="300" dirty="0">
              <a:solidFill>
                <a:schemeClr val="tx1"/>
              </a:solidFill>
              <a:latin typeface="Algerian" panose="04020705040A02060702" pitchFamily="82" charset="0"/>
            </a:endParaRPr>
          </a:p>
        </p:txBody>
      </p:sp>
      <p:pic>
        <p:nvPicPr>
          <p:cNvPr id="10" name="Picture 9">
            <a:extLst>
              <a:ext uri="{FF2B5EF4-FFF2-40B4-BE49-F238E27FC236}">
                <a16:creationId xmlns:a16="http://schemas.microsoft.com/office/drawing/2014/main" id="{7BF6F31D-852A-F84E-C068-63F6E362D930}"/>
              </a:ext>
            </a:extLst>
          </p:cNvPr>
          <p:cNvPicPr>
            <a:picLocks noChangeAspect="1"/>
          </p:cNvPicPr>
          <p:nvPr/>
        </p:nvPicPr>
        <p:blipFill>
          <a:blip r:embed="rId3"/>
          <a:stretch>
            <a:fillRect/>
          </a:stretch>
        </p:blipFill>
        <p:spPr>
          <a:xfrm>
            <a:off x="406847" y="1925654"/>
            <a:ext cx="12666460" cy="1579546"/>
          </a:xfrm>
          <a:prstGeom prst="rect">
            <a:avLst/>
          </a:prstGeom>
        </p:spPr>
      </p:pic>
      <p:sp>
        <p:nvSpPr>
          <p:cNvPr id="13" name="TextBox 12">
            <a:extLst>
              <a:ext uri="{FF2B5EF4-FFF2-40B4-BE49-F238E27FC236}">
                <a16:creationId xmlns:a16="http://schemas.microsoft.com/office/drawing/2014/main" id="{A17C3669-3540-C6EB-062A-17EE0CC3E181}"/>
              </a:ext>
            </a:extLst>
          </p:cNvPr>
          <p:cNvSpPr txBox="1"/>
          <p:nvPr/>
        </p:nvSpPr>
        <p:spPr>
          <a:xfrm>
            <a:off x="156210" y="3990745"/>
            <a:ext cx="13335000" cy="320087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if not </a:t>
            </a:r>
            <a:r>
              <a:rPr kumimoji="0" lang="en-US" altLang="en-US" sz="3600" b="0" i="0" u="none" strike="noStrike" cap="none" normalizeH="0" baseline="0" dirty="0" err="1">
                <a:ln>
                  <a:noFill/>
                </a:ln>
                <a:effectLst/>
                <a:latin typeface="Arial" panose="020B0604020202020204" pitchFamily="34" charset="0"/>
                <a:cs typeface="Arial" panose="020B0604020202020204" pitchFamily="34" charset="0"/>
              </a:rPr>
              <a:t>guess.isalpha</a:t>
            </a: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 or </a:t>
            </a:r>
            <a:r>
              <a:rPr kumimoji="0" lang="en-US" altLang="en-US" sz="3600" b="0" i="0" u="none" strike="noStrike" cap="none" normalizeH="0" baseline="0" dirty="0" err="1">
                <a:ln>
                  <a:noFill/>
                </a:ln>
                <a:effectLst/>
                <a:latin typeface="Arial" panose="020B0604020202020204" pitchFamily="34" charset="0"/>
                <a:cs typeface="Arial" panose="020B0604020202020204" pitchFamily="34" charset="0"/>
              </a:rPr>
              <a:t>len</a:t>
            </a: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(guess) != 1:</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Checks if the input is a single alphabetic character.</a:t>
            </a:r>
            <a:endParaRPr kumimoji="0" lang="en-US" altLang="en-US" sz="66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print(</a:t>
            </a:r>
            <a:r>
              <a:rPr kumimoji="0" lang="en-US" altLang="en-US" sz="3600" b="0" i="0" u="none" strike="noStrike" cap="none" normalizeH="0" baseline="0" dirty="0" err="1">
                <a:ln>
                  <a:noFill/>
                </a:ln>
                <a:effectLst/>
                <a:latin typeface="Arial" panose="020B0604020202020204" pitchFamily="34" charset="0"/>
                <a:cs typeface="Arial" panose="020B0604020202020204" pitchFamily="34" charset="0"/>
              </a:rPr>
              <a:t>Fore.RED</a:t>
            </a: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 + "Please enter a single letter." + </a:t>
            </a:r>
            <a:r>
              <a:rPr kumimoji="0" lang="en-US" altLang="en-US" sz="3600" b="0" i="0" u="none" strike="noStrike" cap="none" normalizeH="0" baseline="0" dirty="0" err="1">
                <a:ln>
                  <a:noFill/>
                </a:ln>
                <a:effectLst/>
                <a:latin typeface="Arial" panose="020B0604020202020204" pitchFamily="34" charset="0"/>
                <a:cs typeface="Arial" panose="020B0604020202020204" pitchFamily="34" charset="0"/>
              </a:rPr>
              <a:t>Style.RESET_ALL</a:t>
            </a: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Prints an error message in red if the input is invalid.</a:t>
            </a:r>
            <a:endParaRPr kumimoji="0" lang="en-US" altLang="en-US" sz="6600" b="0" i="0" u="none" strike="noStrike" cap="none" normalizeH="0" baseline="0" dirty="0">
              <a:ln>
                <a:noFill/>
              </a:ln>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effectLst/>
                <a:latin typeface="Arial" panose="020B0604020202020204" pitchFamily="34" charset="0"/>
                <a:cs typeface="Arial" panose="020B0604020202020204" pitchFamily="34" charset="0"/>
              </a:rPr>
              <a:t>continue</a:t>
            </a:r>
            <a:r>
              <a:rPr kumimoji="0" lang="en-US" altLang="en-US" sz="2800" b="0" i="0" u="none" strike="noStrike" cap="none" normalizeH="0" baseline="0" dirty="0">
                <a:ln>
                  <a:noFill/>
                </a:ln>
                <a:effectLst/>
                <a:latin typeface="Arial" panose="020B0604020202020204" pitchFamily="34" charset="0"/>
                <a:cs typeface="Arial" panose="020B0604020202020204" pitchFamily="34" charset="0"/>
              </a:rPr>
              <a:t>: Skips to the next iteration of the loop if the input is invalid.</a:t>
            </a:r>
            <a:r>
              <a:rPr kumimoji="0" lang="en-US" altLang="en-US" sz="6600" b="0" i="0" u="none" strike="noStrike" cap="none" normalizeH="0" baseline="0" dirty="0">
                <a:ln>
                  <a:noFill/>
                </a:ln>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9300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C6106B-6BE3-0B76-00CD-282C1C676206}"/>
              </a:ext>
            </a:extLst>
          </p:cNvPr>
          <p:cNvPicPr>
            <a:picLocks noGrp="1" noChangeAspect="1"/>
          </p:cNvPicPr>
          <p:nvPr>
            <p:ph type="pic" sz="quarter" idx="15"/>
          </p:nvPr>
        </p:nvPicPr>
        <p:blipFill>
          <a:blip r:embed="rId3"/>
          <a:srcRect l="18750" r="18750"/>
          <a:stretch>
            <a:fillRect/>
          </a:stretch>
        </p:blipFill>
        <p:spPr/>
      </p:pic>
      <p:sp>
        <p:nvSpPr>
          <p:cNvPr id="9" name="Rectangle 8">
            <a:extLst>
              <a:ext uri="{FF2B5EF4-FFF2-40B4-BE49-F238E27FC236}">
                <a16:creationId xmlns:a16="http://schemas.microsoft.com/office/drawing/2014/main" id="{A3D45E2B-FDB9-D381-736B-29067251B463}"/>
              </a:ext>
            </a:extLst>
          </p:cNvPr>
          <p:cNvSpPr/>
          <p:nvPr/>
        </p:nvSpPr>
        <p:spPr>
          <a:xfrm>
            <a:off x="428893" y="288050"/>
            <a:ext cx="12845147" cy="1754326"/>
          </a:xfrm>
          <a:prstGeom prst="rect">
            <a:avLst/>
          </a:prstGeom>
          <a:noFill/>
        </p:spPr>
        <p:txBody>
          <a:bodyPr wrap="square" lIns="91440" tIns="45720" rIns="91440" bIns="4572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normalizeH="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rPr>
              <a:t>Check for Previously Guessed Letter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1" i="0" u="none" strike="noStrike" normalizeH="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ndParaRPr>
          </a:p>
        </p:txBody>
      </p:sp>
      <p:pic>
        <p:nvPicPr>
          <p:cNvPr id="11" name="Picture 10">
            <a:extLst>
              <a:ext uri="{FF2B5EF4-FFF2-40B4-BE49-F238E27FC236}">
                <a16:creationId xmlns:a16="http://schemas.microsoft.com/office/drawing/2014/main" id="{A790064E-7BA6-89FD-8EF9-FEE3E651BA5C}"/>
              </a:ext>
            </a:extLst>
          </p:cNvPr>
          <p:cNvPicPr>
            <a:picLocks noChangeAspect="1"/>
          </p:cNvPicPr>
          <p:nvPr/>
        </p:nvPicPr>
        <p:blipFill>
          <a:blip r:embed="rId4"/>
          <a:stretch>
            <a:fillRect/>
          </a:stretch>
        </p:blipFill>
        <p:spPr>
          <a:xfrm>
            <a:off x="270206" y="1672774"/>
            <a:ext cx="12626542" cy="2121986"/>
          </a:xfrm>
          <a:prstGeom prst="rect">
            <a:avLst/>
          </a:prstGeom>
        </p:spPr>
      </p:pic>
      <p:sp>
        <p:nvSpPr>
          <p:cNvPr id="12" name="TextBox 11">
            <a:extLst>
              <a:ext uri="{FF2B5EF4-FFF2-40B4-BE49-F238E27FC236}">
                <a16:creationId xmlns:a16="http://schemas.microsoft.com/office/drawing/2014/main" id="{510691D6-0CAC-622F-99FE-57B07E7F24D6}"/>
              </a:ext>
            </a:extLst>
          </p:cNvPr>
          <p:cNvSpPr txBox="1"/>
          <p:nvPr/>
        </p:nvSpPr>
        <p:spPr>
          <a:xfrm>
            <a:off x="428893" y="3794760"/>
            <a:ext cx="12875628" cy="15696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Bahnschrift Condensed" panose="020B0502040204020203" pitchFamily="34" charset="0"/>
              </a:rPr>
              <a:t>if guess in display:: Checks if the letter has already been guessed.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Bahnschrift Condensed" panose="020B0502040204020203" pitchFamily="34" charset="0"/>
              </a:rPr>
              <a:t>print(</a:t>
            </a:r>
            <a:r>
              <a:rPr kumimoji="0" lang="en-US" altLang="en-US" sz="3200" b="0" i="0" u="none" strike="noStrike" cap="none" normalizeH="0" baseline="0" dirty="0" err="1">
                <a:ln>
                  <a:noFill/>
                </a:ln>
                <a:solidFill>
                  <a:schemeClr val="tx1"/>
                </a:solidFill>
                <a:effectLst/>
                <a:latin typeface="Bahnschrift Condensed" panose="020B0502040204020203" pitchFamily="34" charset="0"/>
              </a:rPr>
              <a:t>Fore.YELLOW</a:t>
            </a:r>
            <a:r>
              <a:rPr kumimoji="0" lang="en-US" altLang="en-US" sz="3200" b="0" i="0" u="none" strike="noStrike" cap="none" normalizeH="0" baseline="0" dirty="0">
                <a:ln>
                  <a:noFill/>
                </a:ln>
                <a:solidFill>
                  <a:schemeClr val="tx1"/>
                </a:solidFill>
                <a:effectLst/>
                <a:latin typeface="Bahnschrift Condensed" panose="020B0502040204020203" pitchFamily="34" charset="0"/>
              </a:rPr>
              <a:t> + </a:t>
            </a:r>
            <a:r>
              <a:rPr kumimoji="0" lang="en-US" altLang="en-US" sz="3200" b="0" i="0" u="none" strike="noStrike" cap="none" normalizeH="0" baseline="0" dirty="0" err="1">
                <a:ln>
                  <a:noFill/>
                </a:ln>
                <a:solidFill>
                  <a:schemeClr val="tx1"/>
                </a:solidFill>
                <a:effectLst/>
                <a:latin typeface="Bahnschrift Condensed" panose="020B0502040204020203" pitchFamily="34" charset="0"/>
              </a:rPr>
              <a:t>f"You've</a:t>
            </a:r>
            <a:r>
              <a:rPr kumimoji="0" lang="en-US" altLang="en-US" sz="3200" b="0" i="0" u="none" strike="noStrike" cap="none" normalizeH="0" baseline="0" dirty="0">
                <a:ln>
                  <a:noFill/>
                </a:ln>
                <a:solidFill>
                  <a:schemeClr val="tx1"/>
                </a:solidFill>
                <a:effectLst/>
                <a:latin typeface="Bahnschrift Condensed" panose="020B0502040204020203" pitchFamily="34" charset="0"/>
              </a:rPr>
              <a:t> already guessed {guess}" + </a:t>
            </a:r>
            <a:r>
              <a:rPr kumimoji="0" lang="en-US" altLang="en-US" sz="3200" b="0" i="0" u="none" strike="noStrike" cap="none" normalizeH="0" baseline="0" dirty="0" err="1">
                <a:ln>
                  <a:noFill/>
                </a:ln>
                <a:solidFill>
                  <a:schemeClr val="tx1"/>
                </a:solidFill>
                <a:effectLst/>
                <a:latin typeface="Bahnschrift Condensed" panose="020B0502040204020203" pitchFamily="34" charset="0"/>
              </a:rPr>
              <a:t>Style.RESET_ALL</a:t>
            </a:r>
            <a:r>
              <a:rPr kumimoji="0" lang="en-US" altLang="en-US" sz="3200" b="0" i="0" u="none" strike="noStrike" cap="none" normalizeH="0" baseline="0" dirty="0">
                <a:ln>
                  <a:noFill/>
                </a:ln>
                <a:solidFill>
                  <a:schemeClr val="tx1"/>
                </a:solidFill>
                <a:effectLst/>
                <a:latin typeface="Bahnschrift Condensed" panose="020B0502040204020203" pitchFamily="34" charset="0"/>
              </a:rPr>
              <a:t>): Prints a warning message in yellow if the letter has already been guessed. </a:t>
            </a:r>
          </a:p>
        </p:txBody>
      </p:sp>
    </p:spTree>
    <p:extLst>
      <p:ext uri="{BB962C8B-B14F-4D97-AF65-F5344CB8AC3E}">
        <p14:creationId xmlns:p14="http://schemas.microsoft.com/office/powerpoint/2010/main" val="3120234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E7611935-552E-4643-4CE6-6AB38178A758}"/>
              </a:ext>
            </a:extLst>
          </p:cNvPr>
          <p:cNvPicPr>
            <a:picLocks noGrp="1" noChangeAspect="1"/>
          </p:cNvPicPr>
          <p:nvPr>
            <p:ph type="pic" sz="quarter" idx="15"/>
          </p:nvPr>
        </p:nvPicPr>
        <p:blipFill>
          <a:blip r:embed="rId2"/>
          <a:srcRect l="12500" r="12500"/>
          <a:stretch>
            <a:fillRect/>
          </a:stretch>
        </p:blipFill>
        <p:spPr/>
      </p:pic>
      <p:sp>
        <p:nvSpPr>
          <p:cNvPr id="4" name="Subtitle 3">
            <a:extLst>
              <a:ext uri="{FF2B5EF4-FFF2-40B4-BE49-F238E27FC236}">
                <a16:creationId xmlns:a16="http://schemas.microsoft.com/office/drawing/2014/main" id="{CC17ED1C-AAA4-BC9D-2C11-64837DA49AB3}"/>
              </a:ext>
            </a:extLst>
          </p:cNvPr>
          <p:cNvSpPr>
            <a:spLocks noGrp="1"/>
          </p:cNvSpPr>
          <p:nvPr>
            <p:ph type="subTitle" idx="1"/>
          </p:nvPr>
        </p:nvSpPr>
        <p:spPr/>
        <p:txBody>
          <a:bodyPr/>
          <a:lstStyle/>
          <a:p>
            <a:endParaRPr lang="en-IN"/>
          </a:p>
        </p:txBody>
      </p:sp>
      <p:sp>
        <p:nvSpPr>
          <p:cNvPr id="7" name="Rectangle 6">
            <a:extLst>
              <a:ext uri="{FF2B5EF4-FFF2-40B4-BE49-F238E27FC236}">
                <a16:creationId xmlns:a16="http://schemas.microsoft.com/office/drawing/2014/main" id="{657BD717-F27B-D704-DCA4-42E36AB0015C}"/>
              </a:ext>
            </a:extLst>
          </p:cNvPr>
          <p:cNvSpPr/>
          <p:nvPr/>
        </p:nvSpPr>
        <p:spPr>
          <a:xfrm>
            <a:off x="2134937" y="125075"/>
            <a:ext cx="8032968"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i="0" u="none" strike="noStrike" normalizeH="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rPr>
              <a:t>Update Display and Lives</a:t>
            </a:r>
          </a:p>
        </p:txBody>
      </p:sp>
      <p:pic>
        <p:nvPicPr>
          <p:cNvPr id="13" name="Picture 12">
            <a:extLst>
              <a:ext uri="{FF2B5EF4-FFF2-40B4-BE49-F238E27FC236}">
                <a16:creationId xmlns:a16="http://schemas.microsoft.com/office/drawing/2014/main" id="{2FBA0F5C-1045-B935-29BA-BCCBDD1BF1A0}"/>
              </a:ext>
            </a:extLst>
          </p:cNvPr>
          <p:cNvPicPr>
            <a:picLocks noChangeAspect="1"/>
          </p:cNvPicPr>
          <p:nvPr/>
        </p:nvPicPr>
        <p:blipFill>
          <a:blip r:embed="rId3"/>
          <a:stretch>
            <a:fillRect/>
          </a:stretch>
        </p:blipFill>
        <p:spPr>
          <a:xfrm>
            <a:off x="1569680" y="1676401"/>
            <a:ext cx="9140473" cy="2430844"/>
          </a:xfrm>
          <a:prstGeom prst="rect">
            <a:avLst/>
          </a:prstGeom>
        </p:spPr>
      </p:pic>
      <p:sp>
        <p:nvSpPr>
          <p:cNvPr id="16" name="TextBox 15">
            <a:extLst>
              <a:ext uri="{FF2B5EF4-FFF2-40B4-BE49-F238E27FC236}">
                <a16:creationId xmlns:a16="http://schemas.microsoft.com/office/drawing/2014/main" id="{FAFA2906-337E-590E-0371-B9969023CD4D}"/>
              </a:ext>
            </a:extLst>
          </p:cNvPr>
          <p:cNvSpPr txBox="1"/>
          <p:nvPr/>
        </p:nvSpPr>
        <p:spPr>
          <a:xfrm>
            <a:off x="742950" y="4925493"/>
            <a:ext cx="12774930" cy="69865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found = False</a:t>
            </a:r>
            <a:r>
              <a:rPr kumimoji="0" lang="en-US" altLang="en-US" sz="3200" b="0" i="0" u="none" strike="noStrike" cap="none" normalizeH="0" baseline="0" dirty="0">
                <a:ln>
                  <a:noFill/>
                </a:ln>
                <a:solidFill>
                  <a:schemeClr val="tx1"/>
                </a:solidFill>
                <a:effectLst/>
              </a:rPr>
              <a:t>: Initializes a flag to track if the guessed letter is found in the word.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for position in range(</a:t>
            </a:r>
            <a:r>
              <a:rPr kumimoji="0" lang="en-US" altLang="en-US" sz="3200" b="0" i="0" u="none" strike="noStrike" cap="none" normalizeH="0" baseline="0" dirty="0" err="1">
                <a:ln>
                  <a:noFill/>
                </a:ln>
                <a:solidFill>
                  <a:schemeClr val="tx1"/>
                </a:solidFill>
                <a:effectLst/>
                <a:latin typeface="Arial Unicode MS"/>
              </a:rPr>
              <a:t>word_length</a:t>
            </a:r>
            <a:r>
              <a:rPr kumimoji="0" lang="en-US" altLang="en-US" sz="3200" b="0" i="0" u="none" strike="noStrike" cap="none" normalizeH="0" baseline="0" dirty="0">
                <a:ln>
                  <a:noFill/>
                </a:ln>
                <a:solidFill>
                  <a:schemeClr val="tx1"/>
                </a:solidFill>
                <a:effectLst/>
                <a:latin typeface="Arial Unicode MS"/>
              </a:rPr>
              <a:t>):</a:t>
            </a:r>
            <a:r>
              <a:rPr kumimoji="0" lang="en-US" altLang="en-US" sz="3200" b="0" i="0" u="none" strike="noStrike" cap="none" normalizeH="0" baseline="0" dirty="0">
                <a:ln>
                  <a:noFill/>
                </a:ln>
                <a:solidFill>
                  <a:schemeClr val="tx1"/>
                </a:solidFill>
                <a:effectLst/>
              </a:rPr>
              <a:t>: Iterates through each letter in the chosen word.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letter = </a:t>
            </a:r>
            <a:r>
              <a:rPr kumimoji="0" lang="en-US" altLang="en-US" sz="3200" b="0" i="0" u="none" strike="noStrike" cap="none" normalizeH="0" baseline="0" dirty="0" err="1">
                <a:ln>
                  <a:noFill/>
                </a:ln>
                <a:solidFill>
                  <a:schemeClr val="tx1"/>
                </a:solidFill>
                <a:effectLst/>
                <a:latin typeface="Arial Unicode MS"/>
              </a:rPr>
              <a:t>chosen_word</a:t>
            </a:r>
            <a:r>
              <a:rPr kumimoji="0" lang="en-US" altLang="en-US" sz="3200" b="0" i="0" u="none" strike="noStrike" cap="none" normalizeH="0" baseline="0" dirty="0">
                <a:ln>
                  <a:noFill/>
                </a:ln>
                <a:solidFill>
                  <a:schemeClr val="tx1"/>
                </a:solidFill>
                <a:effectLst/>
                <a:latin typeface="Arial Unicode MS"/>
              </a:rPr>
              <a:t>[position]</a:t>
            </a:r>
            <a:r>
              <a:rPr kumimoji="0" lang="en-US" altLang="en-US" sz="3200" b="0" i="0" u="none" strike="noStrike" cap="none" normalizeH="0" baseline="0" dirty="0">
                <a:ln>
                  <a:noFill/>
                </a:ln>
                <a:solidFill>
                  <a:schemeClr val="tx1"/>
                </a:solidFill>
                <a:effectLst/>
              </a:rPr>
              <a:t>: Gets the letter at the current position.</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if letter == guess:</a:t>
            </a:r>
            <a:r>
              <a:rPr kumimoji="0" lang="en-US" altLang="en-US" sz="3200" b="0" i="0" u="none" strike="noStrike" cap="none" normalizeH="0" baseline="0" dirty="0">
                <a:ln>
                  <a:noFill/>
                </a:ln>
                <a:solidFill>
                  <a:schemeClr val="tx1"/>
                </a:solidFill>
                <a:effectLst/>
              </a:rPr>
              <a:t>: Checks if the guessed letter matches the current letter in the word.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display[position] = letter</a:t>
            </a:r>
            <a:r>
              <a:rPr kumimoji="0" lang="en-US" altLang="en-US" sz="3200" b="0" i="0" u="none" strike="noStrike" cap="none" normalizeH="0" baseline="0" dirty="0">
                <a:ln>
                  <a:noFill/>
                </a:ln>
                <a:solidFill>
                  <a:schemeClr val="tx1"/>
                </a:solidFill>
                <a:effectLst/>
              </a:rPr>
              <a:t>: Updates the display list with the correctly guessed letter.</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Unicode MS"/>
              </a:rPr>
              <a:t>found = True</a:t>
            </a:r>
            <a:r>
              <a:rPr kumimoji="0" lang="en-US" altLang="en-US" sz="3200" b="0" i="0" u="none" strike="noStrike" cap="none" normalizeH="0" baseline="0" dirty="0">
                <a:ln>
                  <a:noFill/>
                </a:ln>
                <a:solidFill>
                  <a:schemeClr val="tx1"/>
                </a:solidFill>
                <a:effectLst/>
              </a:rPr>
              <a:t>: Sets the </a:t>
            </a:r>
            <a:r>
              <a:rPr kumimoji="0" lang="en-US" altLang="en-US" sz="3200" b="0" i="0" u="none" strike="noStrike" cap="none" normalizeH="0" baseline="0" dirty="0">
                <a:ln>
                  <a:noFill/>
                </a:ln>
                <a:solidFill>
                  <a:schemeClr val="tx1"/>
                </a:solidFill>
                <a:effectLst/>
                <a:latin typeface="Arial Unicode MS"/>
              </a:rPr>
              <a:t>found</a:t>
            </a:r>
            <a:r>
              <a:rPr kumimoji="0" lang="en-US" altLang="en-US" sz="3200" b="0" i="0" u="none" strike="noStrike" cap="none" normalizeH="0" baseline="0" dirty="0">
                <a:ln>
                  <a:noFill/>
                </a:ln>
                <a:solidFill>
                  <a:schemeClr val="tx1"/>
                </a:solidFill>
                <a:effectLst/>
              </a:rPr>
              <a:t> flag to </a:t>
            </a:r>
            <a:r>
              <a:rPr kumimoji="0" lang="en-US" altLang="en-US" sz="3200" b="0" i="0" u="none" strike="noStrike" cap="none" normalizeH="0" baseline="0" dirty="0">
                <a:ln>
                  <a:noFill/>
                </a:ln>
                <a:solidFill>
                  <a:schemeClr val="tx1"/>
                </a:solidFill>
                <a:effectLst/>
                <a:latin typeface="Arial Unicode MS"/>
              </a:rPr>
              <a:t>True</a:t>
            </a:r>
            <a:r>
              <a:rPr kumimoji="0" lang="en-US" altLang="en-US" sz="3200" b="0" i="0" u="none" strike="noStrike" cap="none" normalizeH="0" baseline="0" dirty="0">
                <a:ln>
                  <a:noFill/>
                </a:ln>
                <a:solidFill>
                  <a:schemeClr val="tx1"/>
                </a:solidFill>
                <a:effectLst/>
              </a:rPr>
              <a:t> if the guessed letter is found in the word.</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3187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54AAC31-B5B5-CC04-617D-6CB16428A508}"/>
              </a:ext>
            </a:extLst>
          </p:cNvPr>
          <p:cNvPicPr>
            <a:picLocks noGrp="1" noChangeAspect="1"/>
          </p:cNvPicPr>
          <p:nvPr>
            <p:ph type="pic" sz="quarter" idx="15"/>
          </p:nvPr>
        </p:nvPicPr>
        <p:blipFill>
          <a:blip r:embed="rId2"/>
          <a:srcRect l="12500" r="12500"/>
          <a:stretch>
            <a:fillRect/>
          </a:stretch>
        </p:blipFill>
        <p:spPr/>
      </p:pic>
      <p:sp>
        <p:nvSpPr>
          <p:cNvPr id="8" name="Rectangle 7">
            <a:extLst>
              <a:ext uri="{FF2B5EF4-FFF2-40B4-BE49-F238E27FC236}">
                <a16:creationId xmlns:a16="http://schemas.microsoft.com/office/drawing/2014/main" id="{687B1142-4871-C8E3-1545-F503954C7E02}"/>
              </a:ext>
            </a:extLst>
          </p:cNvPr>
          <p:cNvSpPr/>
          <p:nvPr/>
        </p:nvSpPr>
        <p:spPr>
          <a:xfrm>
            <a:off x="1940091" y="140315"/>
            <a:ext cx="9454832"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HANDLE INCORRECT GUESS</a:t>
            </a:r>
          </a:p>
        </p:txBody>
      </p:sp>
      <p:pic>
        <p:nvPicPr>
          <p:cNvPr id="3" name="Picture 2">
            <a:extLst>
              <a:ext uri="{FF2B5EF4-FFF2-40B4-BE49-F238E27FC236}">
                <a16:creationId xmlns:a16="http://schemas.microsoft.com/office/drawing/2014/main" id="{6372AF24-D9CC-E57B-81C3-1D66FC4E2A43}"/>
              </a:ext>
            </a:extLst>
          </p:cNvPr>
          <p:cNvPicPr>
            <a:picLocks noChangeAspect="1"/>
          </p:cNvPicPr>
          <p:nvPr/>
        </p:nvPicPr>
        <p:blipFill>
          <a:blip r:embed="rId3"/>
          <a:stretch>
            <a:fillRect/>
          </a:stretch>
        </p:blipFill>
        <p:spPr>
          <a:xfrm>
            <a:off x="1075132" y="1543586"/>
            <a:ext cx="11088000" cy="2376000"/>
          </a:xfrm>
          <a:prstGeom prst="rect">
            <a:avLst/>
          </a:prstGeom>
        </p:spPr>
      </p:pic>
      <p:sp>
        <p:nvSpPr>
          <p:cNvPr id="10" name="TextBox 9">
            <a:extLst>
              <a:ext uri="{FF2B5EF4-FFF2-40B4-BE49-F238E27FC236}">
                <a16:creationId xmlns:a16="http://schemas.microsoft.com/office/drawing/2014/main" id="{8EA78DA4-D629-CBC1-D3CD-CD89384AE0A3}"/>
              </a:ext>
            </a:extLst>
          </p:cNvPr>
          <p:cNvSpPr txBox="1"/>
          <p:nvPr/>
        </p:nvSpPr>
        <p:spPr>
          <a:xfrm>
            <a:off x="93788" y="4104252"/>
            <a:ext cx="12976396" cy="30469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if not found:</a:t>
            </a:r>
            <a:r>
              <a:rPr kumimoji="0" lang="en-US" altLang="en-US" sz="2400" b="0" i="0" u="none" strike="noStrike" cap="none" normalizeH="0" baseline="0" dirty="0">
                <a:ln>
                  <a:noFill/>
                </a:ln>
                <a:solidFill>
                  <a:schemeClr val="tx1"/>
                </a:solidFill>
                <a:effectLst/>
              </a:rPr>
              <a:t>: Checks if the guessed letter is not in the word.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print(</a:t>
            </a:r>
            <a:r>
              <a:rPr kumimoji="0" lang="en-US" altLang="en-US" sz="2400" b="0" i="0" u="none" strike="noStrike" cap="none" normalizeH="0" baseline="0" dirty="0" err="1">
                <a:ln>
                  <a:noFill/>
                </a:ln>
                <a:solidFill>
                  <a:schemeClr val="tx1"/>
                </a:solidFill>
                <a:effectLst/>
                <a:latin typeface="Arial Unicode MS"/>
              </a:rPr>
              <a:t>Fore.RED</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err="1">
                <a:ln>
                  <a:noFill/>
                </a:ln>
                <a:solidFill>
                  <a:schemeClr val="tx1"/>
                </a:solidFill>
                <a:effectLst/>
                <a:latin typeface="Arial Unicode MS"/>
              </a:rPr>
              <a:t>f"Letter</a:t>
            </a:r>
            <a:r>
              <a:rPr kumimoji="0" lang="en-US" altLang="en-US" sz="2400" b="0" i="0" u="none" strike="noStrike" cap="none" normalizeH="0" baseline="0" dirty="0">
                <a:ln>
                  <a:noFill/>
                </a:ln>
                <a:solidFill>
                  <a:schemeClr val="tx1"/>
                </a:solidFill>
                <a:effectLst/>
                <a:latin typeface="Arial Unicode MS"/>
              </a:rPr>
              <a:t> '{guess}' is not in the word. You lose a life." + </a:t>
            </a:r>
            <a:r>
              <a:rPr kumimoji="0" lang="en-US" altLang="en-US" sz="2400" b="0" i="0" u="none" strike="noStrike" cap="none" normalizeH="0" baseline="0" dirty="0" err="1">
                <a:ln>
                  <a:noFill/>
                </a:ln>
                <a:solidFill>
                  <a:schemeClr val="tx1"/>
                </a:solidFill>
                <a:effectLst/>
                <a:latin typeface="Arial Unicode MS"/>
              </a:rPr>
              <a:t>Style.RESET_ALL</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Prints an error message in red if the guessed letter is not in the word.</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lives -= 1</a:t>
            </a:r>
            <a:r>
              <a:rPr kumimoji="0" lang="en-US" altLang="en-US" sz="2400" b="0" i="0" u="none" strike="noStrike" cap="none" normalizeH="0" baseline="0" dirty="0">
                <a:ln>
                  <a:noFill/>
                </a:ln>
                <a:solidFill>
                  <a:schemeClr val="tx1"/>
                </a:solidFill>
                <a:effectLst/>
              </a:rPr>
              <a:t>: Decreases the number of lives by 1.</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if lives == 0:</a:t>
            </a:r>
            <a:r>
              <a:rPr kumimoji="0" lang="en-US" altLang="en-US" sz="2400" b="0" i="0" u="none" strike="noStrike" cap="none" normalizeH="0" baseline="0" dirty="0">
                <a:ln>
                  <a:noFill/>
                </a:ln>
                <a:solidFill>
                  <a:schemeClr val="tx1"/>
                </a:solidFill>
                <a:effectLst/>
              </a:rPr>
              <a:t>: Checks if the player has no lives left.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end_of_game</a:t>
            </a:r>
            <a:r>
              <a:rPr kumimoji="0" lang="en-US" altLang="en-US" sz="2400" b="0" i="0" u="none" strike="noStrike" cap="none" normalizeH="0" baseline="0" dirty="0">
                <a:ln>
                  <a:noFill/>
                </a:ln>
                <a:solidFill>
                  <a:schemeClr val="tx1"/>
                </a:solidFill>
                <a:effectLst/>
                <a:latin typeface="Arial Unicode MS"/>
              </a:rPr>
              <a:t> = True</a:t>
            </a:r>
            <a:r>
              <a:rPr kumimoji="0" lang="en-US" altLang="en-US" sz="2400" b="0" i="0" u="none" strike="noStrike" cap="none" normalizeH="0" baseline="0" dirty="0">
                <a:ln>
                  <a:noFill/>
                </a:ln>
                <a:solidFill>
                  <a:schemeClr val="tx1"/>
                </a:solidFill>
                <a:effectLst/>
              </a:rPr>
              <a:t>: Sets the </a:t>
            </a:r>
            <a:r>
              <a:rPr kumimoji="0" lang="en-US" altLang="en-US" sz="2400" b="0" i="0" u="none" strike="noStrike" cap="none" normalizeH="0" baseline="0" dirty="0" err="1">
                <a:ln>
                  <a:noFill/>
                </a:ln>
                <a:solidFill>
                  <a:schemeClr val="tx1"/>
                </a:solidFill>
                <a:effectLst/>
                <a:latin typeface="Arial Unicode MS"/>
              </a:rPr>
              <a:t>end_of_game</a:t>
            </a:r>
            <a:r>
              <a:rPr kumimoji="0" lang="en-US" altLang="en-US" sz="2400" b="0" i="0" u="none" strike="noStrike" cap="none" normalizeH="0" baseline="0" dirty="0">
                <a:ln>
                  <a:noFill/>
                </a:ln>
                <a:solidFill>
                  <a:schemeClr val="tx1"/>
                </a:solidFill>
                <a:effectLst/>
              </a:rPr>
              <a:t> flag to </a:t>
            </a:r>
            <a:r>
              <a:rPr kumimoji="0" lang="en-US" altLang="en-US" sz="2400" b="0" i="0" u="none" strike="noStrike" cap="none" normalizeH="0" baseline="0" dirty="0">
                <a:ln>
                  <a:noFill/>
                </a:ln>
                <a:solidFill>
                  <a:schemeClr val="tx1"/>
                </a:solidFill>
                <a:effectLst/>
                <a:latin typeface="Arial Unicode MS"/>
              </a:rPr>
              <a:t>True</a:t>
            </a:r>
            <a:r>
              <a:rPr kumimoji="0" lang="en-US" altLang="en-US" sz="2400" b="0" i="0" u="none" strike="noStrike" cap="none" normalizeH="0" baseline="0" dirty="0">
                <a:ln>
                  <a:noFill/>
                </a:ln>
                <a:solidFill>
                  <a:schemeClr val="tx1"/>
                </a:solidFill>
                <a:effectLst/>
              </a:rPr>
              <a:t> if the player has no lives left.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print(</a:t>
            </a:r>
            <a:r>
              <a:rPr kumimoji="0" lang="en-US" altLang="en-US" sz="2400" b="0" i="0" u="none" strike="noStrike" cap="none" normalizeH="0" baseline="0" dirty="0" err="1">
                <a:ln>
                  <a:noFill/>
                </a:ln>
                <a:solidFill>
                  <a:schemeClr val="tx1"/>
                </a:solidFill>
                <a:effectLst/>
                <a:latin typeface="Arial Unicode MS"/>
              </a:rPr>
              <a:t>Fore.RED</a:t>
            </a:r>
            <a:r>
              <a:rPr kumimoji="0" lang="en-US" altLang="en-US" sz="2400" b="0" i="0" u="none" strike="noStrike" cap="none" normalizeH="0" baseline="0" dirty="0">
                <a:ln>
                  <a:noFill/>
                </a:ln>
                <a:solidFill>
                  <a:schemeClr val="tx1"/>
                </a:solidFill>
                <a:effectLst/>
                <a:latin typeface="Arial Unicode MS"/>
              </a:rPr>
              <a:t> + "You lose." + </a:t>
            </a:r>
            <a:r>
              <a:rPr kumimoji="0" lang="en-US" altLang="en-US" sz="2400" b="0" i="0" u="none" strike="noStrike" cap="none" normalizeH="0" baseline="0" dirty="0" err="1">
                <a:ln>
                  <a:noFill/>
                </a:ln>
                <a:solidFill>
                  <a:schemeClr val="tx1"/>
                </a:solidFill>
                <a:effectLst/>
                <a:latin typeface="Arial Unicode MS"/>
              </a:rPr>
              <a:t>Style.RESET_ALL</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Prints a game-over message in red if the player has no lives left.</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78210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34A7581-A3AB-F305-ECF4-888BD09CAC65}"/>
              </a:ext>
            </a:extLst>
          </p:cNvPr>
          <p:cNvPicPr>
            <a:picLocks noGrp="1" noChangeAspect="1"/>
          </p:cNvPicPr>
          <p:nvPr>
            <p:ph type="pic" sz="quarter" idx="15"/>
          </p:nvPr>
        </p:nvPicPr>
        <p:blipFill>
          <a:blip r:embed="rId2"/>
          <a:srcRect l="18750" r="18750"/>
          <a:stretch>
            <a:fillRect/>
          </a:stretch>
        </p:blipFill>
        <p:spPr/>
      </p:pic>
      <p:sp>
        <p:nvSpPr>
          <p:cNvPr id="8" name="TextBox 7">
            <a:extLst>
              <a:ext uri="{FF2B5EF4-FFF2-40B4-BE49-F238E27FC236}">
                <a16:creationId xmlns:a16="http://schemas.microsoft.com/office/drawing/2014/main" id="{0F1F84EE-823C-59B5-4494-7C3CCD0D2B63}"/>
              </a:ext>
            </a:extLst>
          </p:cNvPr>
          <p:cNvSpPr txBox="1"/>
          <p:nvPr/>
        </p:nvSpPr>
        <p:spPr>
          <a:xfrm>
            <a:off x="3757246" y="702457"/>
            <a:ext cx="6858000" cy="646331"/>
          </a:xfrm>
          <a:prstGeom prst="rect">
            <a:avLst/>
          </a:prstGeom>
          <a:noFill/>
        </p:spPr>
        <p:txBody>
          <a:bodyPr wrap="square">
            <a:spAutoFit/>
          </a:bodyPr>
          <a:lstStyle/>
          <a:p>
            <a:r>
              <a:rPr lang="en-US" sz="3600" dirty="0">
                <a:latin typeface="Arial Black" panose="020B0A04020102020204" pitchFamily="34" charset="0"/>
              </a:rPr>
              <a:t>Print current word state</a:t>
            </a:r>
            <a:endParaRPr lang="en-IN" sz="3600" dirty="0">
              <a:latin typeface="Arial Black" panose="020B0A04020102020204" pitchFamily="34" charset="0"/>
            </a:endParaRPr>
          </a:p>
        </p:txBody>
      </p:sp>
      <p:pic>
        <p:nvPicPr>
          <p:cNvPr id="12" name="Picture 11">
            <a:extLst>
              <a:ext uri="{FF2B5EF4-FFF2-40B4-BE49-F238E27FC236}">
                <a16:creationId xmlns:a16="http://schemas.microsoft.com/office/drawing/2014/main" id="{6BD3CF60-DB0B-9F95-6057-77829C50068B}"/>
              </a:ext>
            </a:extLst>
          </p:cNvPr>
          <p:cNvPicPr>
            <a:picLocks noChangeAspect="1"/>
          </p:cNvPicPr>
          <p:nvPr/>
        </p:nvPicPr>
        <p:blipFill>
          <a:blip r:embed="rId3"/>
          <a:stretch>
            <a:fillRect/>
          </a:stretch>
        </p:blipFill>
        <p:spPr>
          <a:xfrm>
            <a:off x="968370" y="2200713"/>
            <a:ext cx="11284726" cy="1245871"/>
          </a:xfrm>
          <a:prstGeom prst="rect">
            <a:avLst/>
          </a:prstGeom>
        </p:spPr>
      </p:pic>
      <p:sp>
        <p:nvSpPr>
          <p:cNvPr id="17" name="TextBox 16">
            <a:extLst>
              <a:ext uri="{FF2B5EF4-FFF2-40B4-BE49-F238E27FC236}">
                <a16:creationId xmlns:a16="http://schemas.microsoft.com/office/drawing/2014/main" id="{81FF2928-3C21-D312-4AE9-881935B05EF7}"/>
              </a:ext>
            </a:extLst>
          </p:cNvPr>
          <p:cNvSpPr txBox="1"/>
          <p:nvPr/>
        </p:nvSpPr>
        <p:spPr>
          <a:xfrm>
            <a:off x="184730" y="4806461"/>
            <a:ext cx="12068365"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Arial Unicode MS"/>
              </a:rPr>
              <a:t>print(</a:t>
            </a:r>
            <a:r>
              <a:rPr kumimoji="0" lang="en-US" altLang="en-US" sz="3600" b="0" i="0" u="none" strike="noStrike" cap="none" normalizeH="0" baseline="0" dirty="0" err="1">
                <a:ln>
                  <a:noFill/>
                </a:ln>
                <a:solidFill>
                  <a:schemeClr val="tx1"/>
                </a:solidFill>
                <a:effectLst/>
                <a:latin typeface="Arial Unicode MS"/>
              </a:rPr>
              <a:t>Fore.CYAN</a:t>
            </a:r>
            <a:r>
              <a:rPr kumimoji="0" lang="en-US" altLang="en-US" sz="3600" b="0" i="0" u="none" strike="noStrike" cap="none" normalizeH="0" baseline="0" dirty="0">
                <a:ln>
                  <a:noFill/>
                </a:ln>
                <a:solidFill>
                  <a:schemeClr val="tx1"/>
                </a:solidFill>
                <a:effectLst/>
                <a:latin typeface="Arial Unicode MS"/>
              </a:rPr>
              <a:t> + ' '.join(display) + </a:t>
            </a:r>
            <a:r>
              <a:rPr kumimoji="0" lang="en-US" altLang="en-US" sz="3600" b="0" i="0" u="none" strike="noStrike" cap="none" normalizeH="0" baseline="0" dirty="0" err="1">
                <a:ln>
                  <a:noFill/>
                </a:ln>
                <a:solidFill>
                  <a:schemeClr val="tx1"/>
                </a:solidFill>
                <a:effectLst/>
                <a:latin typeface="Arial Unicode MS"/>
              </a:rPr>
              <a:t>Style.RESET_ALL</a:t>
            </a:r>
            <a:r>
              <a:rPr kumimoji="0" lang="en-US" altLang="en-US" sz="3600" b="0"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 Prints the current state of the guessed word in cyan. </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48752"/>
      </p:ext>
    </p:extLst>
  </p:cSld>
  <p:clrMapOvr>
    <a:masterClrMapping/>
  </p:clrMapOvr>
</p:sld>
</file>

<file path=ppt/theme/theme1.xml><?xml version="1.0" encoding="utf-8"?>
<a:theme xmlns:a="http://schemas.openxmlformats.org/drawingml/2006/main" name="3_Custom Design">
  <a:themeElements>
    <a:clrScheme name="CD Cover 01">
      <a:dk1>
        <a:sysClr val="windowText" lastClr="000000"/>
      </a:dk1>
      <a:lt1>
        <a:sysClr val="window" lastClr="FFFFFF"/>
      </a:lt1>
      <a:dk2>
        <a:srgbClr val="832118"/>
      </a:dk2>
      <a:lt2>
        <a:srgbClr val="548E1E"/>
      </a:lt2>
      <a:accent1>
        <a:srgbClr val="D60B52"/>
      </a:accent1>
      <a:accent2>
        <a:srgbClr val="8F1B9A"/>
      </a:accent2>
      <a:accent3>
        <a:srgbClr val="1F1C49"/>
      </a:accent3>
      <a:accent4>
        <a:srgbClr val="44C6A4"/>
      </a:accent4>
      <a:accent5>
        <a:srgbClr val="FFEEA4"/>
      </a:accent5>
      <a:accent6>
        <a:srgbClr val="174F70"/>
      </a:accent6>
      <a:hlink>
        <a:srgbClr val="FFFFFF"/>
      </a:hlink>
      <a:folHlink>
        <a:srgbClr val="FFFFFF"/>
      </a:folHlink>
    </a:clrScheme>
    <a:fontScheme name="CD Cover 01">
      <a:majorFont>
        <a:latin typeface="Avenir Next LT Pro"/>
        <a:ea typeface=""/>
        <a:cs typeface=""/>
      </a:majorFont>
      <a:minorFont>
        <a:latin typeface="Rockwel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bum Cover Indie_MO_JB_v4" id="{1F0A24B9-7EA9-46BE-9AD6-9737BCA4C67D}" vid="{9A3A24ED-8083-42D1-9921-29130E9E50A9}"/>
    </a:ext>
  </a:extLst>
</a:theme>
</file>

<file path=ppt/theme/theme2.xml><?xml version="1.0" encoding="utf-8"?>
<a:theme xmlns:a="http://schemas.openxmlformats.org/drawingml/2006/main" name="Custom Design">
  <a:themeElements>
    <a:clrScheme name="CD Cover 02">
      <a:dk1>
        <a:sysClr val="windowText" lastClr="000000"/>
      </a:dk1>
      <a:lt1>
        <a:sysClr val="window" lastClr="FFFFFF"/>
      </a:lt1>
      <a:dk2>
        <a:srgbClr val="374A59"/>
      </a:dk2>
      <a:lt2>
        <a:srgbClr val="728999"/>
      </a:lt2>
      <a:accent1>
        <a:srgbClr val="D3D2D0"/>
      </a:accent1>
      <a:accent2>
        <a:srgbClr val="7EA16B"/>
      </a:accent2>
      <a:accent3>
        <a:srgbClr val="C1A5A9"/>
      </a:accent3>
      <a:accent4>
        <a:srgbClr val="F5CB5C"/>
      </a:accent4>
      <a:accent5>
        <a:srgbClr val="713E00"/>
      </a:accent5>
      <a:accent6>
        <a:srgbClr val="0B132B"/>
      </a:accent6>
      <a:hlink>
        <a:srgbClr val="374A59"/>
      </a:hlink>
      <a:folHlink>
        <a:srgbClr val="374A59"/>
      </a:folHlink>
    </a:clrScheme>
    <a:fontScheme name="Custom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bum Cover Indie_MO_JB_v4" id="{1F0A24B9-7EA9-46BE-9AD6-9737BCA4C67D}" vid="{229078E3-6FE8-4E7F-AEDC-6C2F8D1AFC96}"/>
    </a:ext>
  </a:extLst>
</a:theme>
</file>

<file path=ppt/theme/theme3.xml><?xml version="1.0" encoding="utf-8"?>
<a:theme xmlns:a="http://schemas.openxmlformats.org/drawingml/2006/main" name="1_Custom Design">
  <a:themeElements>
    <a:clrScheme name="CD Cover 03">
      <a:dk1>
        <a:sysClr val="windowText" lastClr="000000"/>
      </a:dk1>
      <a:lt1>
        <a:sysClr val="window" lastClr="FFFFFF"/>
      </a:lt1>
      <a:dk2>
        <a:srgbClr val="374A59"/>
      </a:dk2>
      <a:lt2>
        <a:srgbClr val="B17F4A"/>
      </a:lt2>
      <a:accent1>
        <a:srgbClr val="95190C"/>
      </a:accent1>
      <a:accent2>
        <a:srgbClr val="610345"/>
      </a:accent2>
      <a:accent3>
        <a:srgbClr val="107E7D"/>
      </a:accent3>
      <a:accent4>
        <a:srgbClr val="FFF8F0"/>
      </a:accent4>
      <a:accent5>
        <a:srgbClr val="74526C"/>
      </a:accent5>
      <a:accent6>
        <a:srgbClr val="E57C04"/>
      </a:accent6>
      <a:hlink>
        <a:srgbClr val="FFF8F0"/>
      </a:hlink>
      <a:folHlink>
        <a:srgbClr val="FFF8F0"/>
      </a:folHlink>
    </a:clrScheme>
    <a:fontScheme name="CD Cover 03">
      <a:majorFont>
        <a:latin typeface="Rockwell"/>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lbum Cover Indie_MO_JB_v4" id="{1F0A24B9-7EA9-46BE-9AD6-9737BCA4C67D}" vid="{D61D586B-E00E-445F-8AF5-542337B98442}"/>
    </a:ext>
  </a:extLst>
</a:theme>
</file>

<file path=ppt/theme/theme4.xml><?xml version="1.0" encoding="utf-8"?>
<a:theme xmlns:a="http://schemas.openxmlformats.org/drawingml/2006/main" name="2_Custom Design">
  <a:themeElements>
    <a:clrScheme name="CD Cover 04">
      <a:dk1>
        <a:sysClr val="windowText" lastClr="000000"/>
      </a:dk1>
      <a:lt1>
        <a:sysClr val="window" lastClr="FFFFFF"/>
      </a:lt1>
      <a:dk2>
        <a:srgbClr val="323489"/>
      </a:dk2>
      <a:lt2>
        <a:srgbClr val="D25CDE"/>
      </a:lt2>
      <a:accent1>
        <a:srgbClr val="005994"/>
      </a:accent1>
      <a:accent2>
        <a:srgbClr val="D60B52"/>
      </a:accent2>
      <a:accent3>
        <a:srgbClr val="A5A5A5"/>
      </a:accent3>
      <a:accent4>
        <a:srgbClr val="FFC000"/>
      </a:accent4>
      <a:accent5>
        <a:srgbClr val="5B9BD5"/>
      </a:accent5>
      <a:accent6>
        <a:srgbClr val="70AD47"/>
      </a:accent6>
      <a:hlink>
        <a:srgbClr val="FFFFFF"/>
      </a:hlink>
      <a:folHlink>
        <a:srgbClr val="FFFFFF"/>
      </a:folHlink>
    </a:clrScheme>
    <a:fontScheme name="Custom 2">
      <a:majorFont>
        <a:latin typeface="Biome"/>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bum Cover Indie_MO_JB_v4" id="{1F0A24B9-7EA9-46BE-9AD6-9737BCA4C67D}" vid="{23B62325-8578-4F27-BEAC-A4C3B75770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D99E5-A578-4E0E-9D0B-ED7525C83550}">
  <ds:schemaRefs>
    <ds:schemaRef ds:uri="http://schemas.microsoft.com/sharepoint/v3/contenttype/forms"/>
  </ds:schemaRefs>
</ds:datastoreItem>
</file>

<file path=customXml/itemProps2.xml><?xml version="1.0" encoding="utf-8"?>
<ds:datastoreItem xmlns:ds="http://schemas.openxmlformats.org/officeDocument/2006/customXml" ds:itemID="{9BC906E5-D5EC-4343-A786-6CE0903291E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5C42C05-006A-46E4-8CB2-62D2A207E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Indie album covers</Template>
  <TotalTime>74</TotalTime>
  <Words>942</Words>
  <Application>Microsoft Office PowerPoint</Application>
  <PresentationFormat>Custom</PresentationFormat>
  <Paragraphs>57</Paragraphs>
  <Slides>13</Slides>
  <Notes>1</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13</vt:i4>
      </vt:variant>
    </vt:vector>
  </HeadingPairs>
  <TitlesOfParts>
    <vt:vector size="31" baseType="lpstr">
      <vt:lpstr>Algerian</vt:lpstr>
      <vt:lpstr>Arial</vt:lpstr>
      <vt:lpstr>Arial Black</vt:lpstr>
      <vt:lpstr>Arial Unicode MS</vt:lpstr>
      <vt:lpstr>Avenir Next LT Pro</vt:lpstr>
      <vt:lpstr>Avenir Next LT Pro Light</vt:lpstr>
      <vt:lpstr>Bahnschrift Condensed</vt:lpstr>
      <vt:lpstr>Biome</vt:lpstr>
      <vt:lpstr>Biome Light</vt:lpstr>
      <vt:lpstr>Bodoni MT</vt:lpstr>
      <vt:lpstr>Calibri</vt:lpstr>
      <vt:lpstr>Gill Sans MT</vt:lpstr>
      <vt:lpstr>Posterama</vt:lpstr>
      <vt:lpstr>Rockwell</vt:lpstr>
      <vt:lpstr>3_Custom Design</vt:lpstr>
      <vt:lpstr>Custom Design</vt:lpstr>
      <vt:lpstr>1_Custom Design</vt:lpstr>
      <vt:lpstr>2_Custom Design</vt:lpstr>
      <vt:lpstr>HANGMAN</vt:lpstr>
      <vt:lpstr>PowerPoint Presentation</vt:lpstr>
      <vt:lpstr>GAME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JIBIN VINOD</dc:creator>
  <cp:lastModifiedBy>JIBIN VINOD</cp:lastModifiedBy>
  <cp:revision>1</cp:revision>
  <dcterms:created xsi:type="dcterms:W3CDTF">2024-07-08T07:45:19Z</dcterms:created>
  <dcterms:modified xsi:type="dcterms:W3CDTF">2024-07-08T18:40:46Z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